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62" r:id="rId1"/>
  </p:sldMasterIdLst>
  <p:notesMasterIdLst>
    <p:notesMasterId r:id="rId30"/>
  </p:notesMasterIdLst>
  <p:handoutMasterIdLst>
    <p:handoutMasterId r:id="rId31"/>
  </p:handoutMasterIdLst>
  <p:sldIdLst>
    <p:sldId id="258" r:id="rId2"/>
    <p:sldId id="349" r:id="rId3"/>
    <p:sldId id="816" r:id="rId4"/>
    <p:sldId id="775" r:id="rId5"/>
    <p:sldId id="776" r:id="rId6"/>
    <p:sldId id="777" r:id="rId7"/>
    <p:sldId id="778" r:id="rId8"/>
    <p:sldId id="779" r:id="rId9"/>
    <p:sldId id="794" r:id="rId10"/>
    <p:sldId id="781" r:id="rId11"/>
    <p:sldId id="780" r:id="rId12"/>
    <p:sldId id="817" r:id="rId13"/>
    <p:sldId id="782" r:id="rId14"/>
    <p:sldId id="783" r:id="rId15"/>
    <p:sldId id="784" r:id="rId16"/>
    <p:sldId id="785" r:id="rId17"/>
    <p:sldId id="786" r:id="rId18"/>
    <p:sldId id="787" r:id="rId19"/>
    <p:sldId id="788" r:id="rId20"/>
    <p:sldId id="789" r:id="rId21"/>
    <p:sldId id="790" r:id="rId22"/>
    <p:sldId id="791" r:id="rId23"/>
    <p:sldId id="792" r:id="rId24"/>
    <p:sldId id="795" r:id="rId25"/>
    <p:sldId id="796" r:id="rId26"/>
    <p:sldId id="806" r:id="rId27"/>
    <p:sldId id="807" r:id="rId28"/>
    <p:sldId id="808" r:id="rId29"/>
  </p:sldIdLst>
  <p:sldSz cx="9144000" cy="6858000" type="screen4x3"/>
  <p:notesSz cx="7023100" cy="9309100"/>
  <p:defaultTex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0394" autoAdjust="0"/>
  </p:normalViewPr>
  <p:slideViewPr>
    <p:cSldViewPr>
      <p:cViewPr>
        <p:scale>
          <a:sx n="112" d="100"/>
          <a:sy n="112" d="100"/>
        </p:scale>
        <p:origin x="1506"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39.wmf"/><Relationship Id="rId13" Type="http://schemas.openxmlformats.org/officeDocument/2006/relationships/image" Target="../media/image44.wmf"/><Relationship Id="rId3" Type="http://schemas.openxmlformats.org/officeDocument/2006/relationships/image" Target="../media/image34.wmf"/><Relationship Id="rId7" Type="http://schemas.openxmlformats.org/officeDocument/2006/relationships/image" Target="../media/image38.wmf"/><Relationship Id="rId12" Type="http://schemas.openxmlformats.org/officeDocument/2006/relationships/image" Target="../media/image43.wmf"/><Relationship Id="rId17" Type="http://schemas.openxmlformats.org/officeDocument/2006/relationships/image" Target="../media/image48.wmf"/><Relationship Id="rId2" Type="http://schemas.openxmlformats.org/officeDocument/2006/relationships/image" Target="../media/image33.wmf"/><Relationship Id="rId16" Type="http://schemas.openxmlformats.org/officeDocument/2006/relationships/image" Target="../media/image47.wmf"/><Relationship Id="rId1" Type="http://schemas.openxmlformats.org/officeDocument/2006/relationships/image" Target="../media/image32.wmf"/><Relationship Id="rId6" Type="http://schemas.openxmlformats.org/officeDocument/2006/relationships/image" Target="../media/image37.wmf"/><Relationship Id="rId11" Type="http://schemas.openxmlformats.org/officeDocument/2006/relationships/image" Target="../media/image42.wmf"/><Relationship Id="rId5" Type="http://schemas.openxmlformats.org/officeDocument/2006/relationships/image" Target="../media/image36.wmf"/><Relationship Id="rId15" Type="http://schemas.openxmlformats.org/officeDocument/2006/relationships/image" Target="../media/image46.wmf"/><Relationship Id="rId10" Type="http://schemas.openxmlformats.org/officeDocument/2006/relationships/image" Target="../media/image41.wmf"/><Relationship Id="rId4" Type="http://schemas.openxmlformats.org/officeDocument/2006/relationships/image" Target="../media/image35.wmf"/><Relationship Id="rId9" Type="http://schemas.openxmlformats.org/officeDocument/2006/relationships/image" Target="../media/image40.wmf"/><Relationship Id="rId14" Type="http://schemas.openxmlformats.org/officeDocument/2006/relationships/image" Target="../media/image45.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 Id="rId4" Type="http://schemas.openxmlformats.org/officeDocument/2006/relationships/image" Target="../media/image20.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1" y="0"/>
            <a:ext cx="3043762" cy="465927"/>
          </a:xfrm>
          <a:prstGeom prst="rect">
            <a:avLst/>
          </a:prstGeom>
          <a:noFill/>
          <a:ln w="9525">
            <a:noFill/>
            <a:miter lim="800000"/>
            <a:headEnd/>
            <a:tailEnd/>
          </a:ln>
          <a:effectLst/>
        </p:spPr>
        <p:txBody>
          <a:bodyPr vert="horz" wrap="square" lIns="93315" tIns="46657" rIns="93315" bIns="46657" numCol="1" anchor="t" anchorCtr="0" compatLnSpc="1">
            <a:prstTxWarp prst="textNoShape">
              <a:avLst/>
            </a:prstTxWarp>
          </a:bodyPr>
          <a:lstStyle>
            <a:lvl1pPr>
              <a:spcBef>
                <a:spcPct val="0"/>
              </a:spcBef>
              <a:buClrTx/>
              <a:buSzTx/>
              <a:buFontTx/>
              <a:buNone/>
              <a:defRPr sz="1200"/>
            </a:lvl1pPr>
          </a:lstStyle>
          <a:p>
            <a:pPr>
              <a:defRPr/>
            </a:pPr>
            <a:endParaRPr lang="en-US"/>
          </a:p>
        </p:txBody>
      </p:sp>
      <p:sp>
        <p:nvSpPr>
          <p:cNvPr id="28675" name="Rectangle 3"/>
          <p:cNvSpPr>
            <a:spLocks noGrp="1" noChangeArrowheads="1"/>
          </p:cNvSpPr>
          <p:nvPr>
            <p:ph type="dt" sz="quarter" idx="1"/>
          </p:nvPr>
        </p:nvSpPr>
        <p:spPr bwMode="auto">
          <a:xfrm>
            <a:off x="3979339" y="0"/>
            <a:ext cx="3043761" cy="465927"/>
          </a:xfrm>
          <a:prstGeom prst="rect">
            <a:avLst/>
          </a:prstGeom>
          <a:noFill/>
          <a:ln w="9525">
            <a:noFill/>
            <a:miter lim="800000"/>
            <a:headEnd/>
            <a:tailEnd/>
          </a:ln>
          <a:effectLst/>
        </p:spPr>
        <p:txBody>
          <a:bodyPr vert="horz" wrap="square" lIns="93315" tIns="46657" rIns="93315" bIns="46657" numCol="1" anchor="t" anchorCtr="0" compatLnSpc="1">
            <a:prstTxWarp prst="textNoShape">
              <a:avLst/>
            </a:prstTxWarp>
          </a:bodyPr>
          <a:lstStyle>
            <a:lvl1pPr algn="r">
              <a:spcBef>
                <a:spcPct val="0"/>
              </a:spcBef>
              <a:buClrTx/>
              <a:buSzTx/>
              <a:buFontTx/>
              <a:buNone/>
              <a:defRPr sz="1200"/>
            </a:lvl1pPr>
          </a:lstStyle>
          <a:p>
            <a:pPr>
              <a:defRPr/>
            </a:pPr>
            <a:endParaRPr lang="en-US"/>
          </a:p>
        </p:txBody>
      </p:sp>
      <p:sp>
        <p:nvSpPr>
          <p:cNvPr id="28676" name="Rectangle 4"/>
          <p:cNvSpPr>
            <a:spLocks noGrp="1" noChangeArrowheads="1"/>
          </p:cNvSpPr>
          <p:nvPr>
            <p:ph type="ftr" sz="quarter" idx="2"/>
          </p:nvPr>
        </p:nvSpPr>
        <p:spPr bwMode="auto">
          <a:xfrm>
            <a:off x="1" y="8843173"/>
            <a:ext cx="3043762" cy="465927"/>
          </a:xfrm>
          <a:prstGeom prst="rect">
            <a:avLst/>
          </a:prstGeom>
          <a:noFill/>
          <a:ln w="9525">
            <a:noFill/>
            <a:miter lim="800000"/>
            <a:headEnd/>
            <a:tailEnd/>
          </a:ln>
          <a:effectLst/>
        </p:spPr>
        <p:txBody>
          <a:bodyPr vert="horz" wrap="square" lIns="93315" tIns="46657" rIns="93315" bIns="46657" numCol="1" anchor="b" anchorCtr="0" compatLnSpc="1">
            <a:prstTxWarp prst="textNoShape">
              <a:avLst/>
            </a:prstTxWarp>
          </a:bodyPr>
          <a:lstStyle>
            <a:lvl1pPr>
              <a:spcBef>
                <a:spcPct val="0"/>
              </a:spcBef>
              <a:buClrTx/>
              <a:buSzTx/>
              <a:buFontTx/>
              <a:buNone/>
              <a:defRPr sz="1200"/>
            </a:lvl1pPr>
          </a:lstStyle>
          <a:p>
            <a:pPr>
              <a:defRPr/>
            </a:pPr>
            <a:endParaRPr lang="en-US"/>
          </a:p>
        </p:txBody>
      </p:sp>
      <p:sp>
        <p:nvSpPr>
          <p:cNvPr id="28677" name="Rectangle 5"/>
          <p:cNvSpPr>
            <a:spLocks noGrp="1" noChangeArrowheads="1"/>
          </p:cNvSpPr>
          <p:nvPr>
            <p:ph type="sldNum" sz="quarter" idx="3"/>
          </p:nvPr>
        </p:nvSpPr>
        <p:spPr bwMode="auto">
          <a:xfrm>
            <a:off x="3979339" y="8843173"/>
            <a:ext cx="3043761" cy="465927"/>
          </a:xfrm>
          <a:prstGeom prst="rect">
            <a:avLst/>
          </a:prstGeom>
          <a:noFill/>
          <a:ln w="9525">
            <a:noFill/>
            <a:miter lim="800000"/>
            <a:headEnd/>
            <a:tailEnd/>
          </a:ln>
          <a:effectLst/>
        </p:spPr>
        <p:txBody>
          <a:bodyPr vert="horz" wrap="square" lIns="93315" tIns="46657" rIns="93315" bIns="46657" numCol="1" anchor="b" anchorCtr="0" compatLnSpc="1">
            <a:prstTxWarp prst="textNoShape">
              <a:avLst/>
            </a:prstTxWarp>
          </a:bodyPr>
          <a:lstStyle>
            <a:lvl1pPr algn="r">
              <a:spcBef>
                <a:spcPct val="0"/>
              </a:spcBef>
              <a:buClrTx/>
              <a:buSzTx/>
              <a:buFontTx/>
              <a:buNone/>
              <a:defRPr sz="1200"/>
            </a:lvl1pPr>
          </a:lstStyle>
          <a:p>
            <a:pPr>
              <a:defRPr/>
            </a:pPr>
            <a:fld id="{3B7227E4-51F8-45C2-83C1-D251491FB81E}" type="slidenum">
              <a:rPr lang="en-US"/>
              <a:pPr>
                <a:defRPr/>
              </a:pPr>
              <a:t>‹#›</a:t>
            </a:fld>
            <a:endParaRPr lang="en-US"/>
          </a:p>
        </p:txBody>
      </p:sp>
    </p:spTree>
    <p:extLst>
      <p:ext uri="{BB962C8B-B14F-4D97-AF65-F5344CB8AC3E}">
        <p14:creationId xmlns:p14="http://schemas.microsoft.com/office/powerpoint/2010/main" val="1714397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762" cy="465927"/>
          </a:xfrm>
          <a:prstGeom prst="rect">
            <a:avLst/>
          </a:prstGeom>
        </p:spPr>
        <p:txBody>
          <a:bodyPr vert="horz" wrap="square" lIns="93315" tIns="46657" rIns="93315" bIns="46657"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idx="1"/>
          </p:nvPr>
        </p:nvSpPr>
        <p:spPr>
          <a:xfrm>
            <a:off x="3977769" y="0"/>
            <a:ext cx="3043762" cy="465927"/>
          </a:xfrm>
          <a:prstGeom prst="rect">
            <a:avLst/>
          </a:prstGeom>
        </p:spPr>
        <p:txBody>
          <a:bodyPr vert="horz" wrap="square" lIns="93315" tIns="46657" rIns="93315" bIns="46657" numCol="1" anchor="t" anchorCtr="0" compatLnSpc="1">
            <a:prstTxWarp prst="textNoShape">
              <a:avLst/>
            </a:prstTxWarp>
          </a:bodyPr>
          <a:lstStyle>
            <a:lvl1pPr algn="r">
              <a:defRPr sz="1200"/>
            </a:lvl1pPr>
          </a:lstStyle>
          <a:p>
            <a:pPr>
              <a:defRPr/>
            </a:pPr>
            <a:fld id="{24C5774C-03E1-499A-B4E4-895282C04360}" type="datetimeFigureOut">
              <a:rPr lang="en-US"/>
              <a:pPr>
                <a:defRPr/>
              </a:pPr>
              <a:t>12/1/2016</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5" tIns="46657" rIns="93315" bIns="46657" rtlCol="0" anchor="ctr"/>
          <a:lstStyle/>
          <a:p>
            <a:pPr lvl="0"/>
            <a:endParaRPr lang="en-US" noProof="0" smtClean="0"/>
          </a:p>
        </p:txBody>
      </p:sp>
      <p:sp>
        <p:nvSpPr>
          <p:cNvPr id="5" name="Notes Placeholder 4"/>
          <p:cNvSpPr>
            <a:spLocks noGrp="1"/>
          </p:cNvSpPr>
          <p:nvPr>
            <p:ph type="body" sz="quarter" idx="3"/>
          </p:nvPr>
        </p:nvSpPr>
        <p:spPr>
          <a:xfrm>
            <a:off x="701682" y="4421588"/>
            <a:ext cx="5619736" cy="4188622"/>
          </a:xfrm>
          <a:prstGeom prst="rect">
            <a:avLst/>
          </a:prstGeom>
        </p:spPr>
        <p:txBody>
          <a:bodyPr vert="horz" lIns="93315" tIns="46657" rIns="93315" bIns="46657"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1" y="8841599"/>
            <a:ext cx="3043762" cy="465927"/>
          </a:xfrm>
          <a:prstGeom prst="rect">
            <a:avLst/>
          </a:prstGeom>
        </p:spPr>
        <p:txBody>
          <a:bodyPr vert="horz" wrap="square" lIns="93315" tIns="46657" rIns="93315" bIns="46657" numCol="1" anchor="b" anchorCtr="0" compatLnSpc="1">
            <a:prstTxWarp prst="textNoShape">
              <a:avLst/>
            </a:prstTxWarp>
          </a:bodyPr>
          <a:lstStyle>
            <a:lvl1pPr>
              <a:defRPr sz="1200"/>
            </a:lvl1pPr>
          </a:lstStyle>
          <a:p>
            <a:pPr>
              <a:defRPr/>
            </a:pPr>
            <a:endParaRPr lang="en-US"/>
          </a:p>
        </p:txBody>
      </p:sp>
      <p:sp>
        <p:nvSpPr>
          <p:cNvPr id="7" name="Slide Number Placeholder 6"/>
          <p:cNvSpPr>
            <a:spLocks noGrp="1"/>
          </p:cNvSpPr>
          <p:nvPr>
            <p:ph type="sldNum" sz="quarter" idx="5"/>
          </p:nvPr>
        </p:nvSpPr>
        <p:spPr>
          <a:xfrm>
            <a:off x="3977769" y="8841599"/>
            <a:ext cx="3043762" cy="465927"/>
          </a:xfrm>
          <a:prstGeom prst="rect">
            <a:avLst/>
          </a:prstGeom>
        </p:spPr>
        <p:txBody>
          <a:bodyPr vert="horz" wrap="square" lIns="93315" tIns="46657" rIns="93315" bIns="46657" numCol="1" anchor="b" anchorCtr="0" compatLnSpc="1">
            <a:prstTxWarp prst="textNoShape">
              <a:avLst/>
            </a:prstTxWarp>
          </a:bodyPr>
          <a:lstStyle>
            <a:lvl1pPr algn="r">
              <a:defRPr sz="1200"/>
            </a:lvl1pPr>
          </a:lstStyle>
          <a:p>
            <a:pPr>
              <a:defRPr/>
            </a:pPr>
            <a:fld id="{169181FC-D85A-4591-8BD1-5E6A6B17461A}" type="slidenum">
              <a:rPr lang="en-US"/>
              <a:pPr>
                <a:defRPr/>
              </a:pPr>
              <a:t>‹#›</a:t>
            </a:fld>
            <a:endParaRPr lang="en-US"/>
          </a:p>
        </p:txBody>
      </p:sp>
    </p:spTree>
    <p:extLst>
      <p:ext uri="{BB962C8B-B14F-4D97-AF65-F5344CB8AC3E}">
        <p14:creationId xmlns:p14="http://schemas.microsoft.com/office/powerpoint/2010/main" val="35706096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35743" indent="-282978" eaLnBrk="0" hangingPunct="0">
              <a:defRPr sz="2800">
                <a:solidFill>
                  <a:schemeClr val="tx1"/>
                </a:solidFill>
                <a:latin typeface="Times New Roman" pitchFamily="18" charset="0"/>
              </a:defRPr>
            </a:lvl2pPr>
            <a:lvl3pPr marL="1131913" indent="-226383" eaLnBrk="0" hangingPunct="0">
              <a:defRPr sz="2800">
                <a:solidFill>
                  <a:schemeClr val="tx1"/>
                </a:solidFill>
                <a:latin typeface="Times New Roman" pitchFamily="18" charset="0"/>
              </a:defRPr>
            </a:lvl3pPr>
            <a:lvl4pPr marL="1584678" indent="-226383" eaLnBrk="0" hangingPunct="0">
              <a:defRPr sz="2800">
                <a:solidFill>
                  <a:schemeClr val="tx1"/>
                </a:solidFill>
                <a:latin typeface="Times New Roman" pitchFamily="18" charset="0"/>
              </a:defRPr>
            </a:lvl4pPr>
            <a:lvl5pPr marL="2037443" indent="-226383" eaLnBrk="0" hangingPunct="0">
              <a:defRPr sz="2800">
                <a:solidFill>
                  <a:schemeClr val="tx1"/>
                </a:solidFill>
                <a:latin typeface="Times New Roman" pitchFamily="18" charset="0"/>
              </a:defRPr>
            </a:lvl5pPr>
            <a:lvl6pPr marL="2490208" indent="-226383"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42974" indent="-226383"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395739" indent="-226383"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48504" indent="-226383"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fld id="{FFA44757-FF1F-42D8-B2CA-5FE2A078B1AB}" type="slidenum">
              <a:rPr lang="en-US" altLang="en-US" sz="1200"/>
              <a:pPr eaLnBrk="1" hangingPunct="1"/>
              <a:t>0</a:t>
            </a:fld>
            <a:endParaRPr lang="en-US" altLang="en-US" sz="1200" dirty="0"/>
          </a:p>
        </p:txBody>
      </p:sp>
    </p:spTree>
    <p:extLst>
      <p:ext uri="{BB962C8B-B14F-4D97-AF65-F5344CB8AC3E}">
        <p14:creationId xmlns:p14="http://schemas.microsoft.com/office/powerpoint/2010/main" val="3180905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58184" indent="-291609" eaLnBrk="0" hangingPunct="0">
              <a:defRPr sz="2500">
                <a:solidFill>
                  <a:schemeClr val="tx1"/>
                </a:solidFill>
                <a:latin typeface="Times New Roman" pitchFamily="18" charset="0"/>
              </a:defRPr>
            </a:lvl2pPr>
            <a:lvl3pPr marL="1166437" indent="-233287" eaLnBrk="0" hangingPunct="0">
              <a:defRPr sz="2500">
                <a:solidFill>
                  <a:schemeClr val="tx1"/>
                </a:solidFill>
                <a:latin typeface="Times New Roman" pitchFamily="18" charset="0"/>
              </a:defRPr>
            </a:lvl3pPr>
            <a:lvl4pPr marL="1633011" indent="-233287" eaLnBrk="0" hangingPunct="0">
              <a:defRPr sz="2500">
                <a:solidFill>
                  <a:schemeClr val="tx1"/>
                </a:solidFill>
                <a:latin typeface="Times New Roman" pitchFamily="18" charset="0"/>
              </a:defRPr>
            </a:lvl4pPr>
            <a:lvl5pPr marL="2099586" indent="-233287" eaLnBrk="0" hangingPunct="0">
              <a:defRPr sz="2500">
                <a:solidFill>
                  <a:schemeClr val="tx1"/>
                </a:solidFill>
                <a:latin typeface="Times New Roman" pitchFamily="18" charset="0"/>
              </a:defRPr>
            </a:lvl5pPr>
            <a:lvl6pPr marL="2566159" indent="-233287" eaLnBrk="0" fontAlgn="base" hangingPunct="0">
              <a:spcBef>
                <a:spcPct val="0"/>
              </a:spcBef>
              <a:spcAft>
                <a:spcPct val="0"/>
              </a:spcAft>
              <a:defRPr sz="2500">
                <a:solidFill>
                  <a:schemeClr val="tx1"/>
                </a:solidFill>
                <a:latin typeface="Times New Roman" pitchFamily="18" charset="0"/>
              </a:defRPr>
            </a:lvl6pPr>
            <a:lvl7pPr marL="3032734" indent="-233287" eaLnBrk="0" fontAlgn="base" hangingPunct="0">
              <a:spcBef>
                <a:spcPct val="0"/>
              </a:spcBef>
              <a:spcAft>
                <a:spcPct val="0"/>
              </a:spcAft>
              <a:defRPr sz="2500">
                <a:solidFill>
                  <a:schemeClr val="tx1"/>
                </a:solidFill>
                <a:latin typeface="Times New Roman" pitchFamily="18" charset="0"/>
              </a:defRPr>
            </a:lvl7pPr>
            <a:lvl8pPr marL="3499309" indent="-233287" eaLnBrk="0" fontAlgn="base" hangingPunct="0">
              <a:spcBef>
                <a:spcPct val="0"/>
              </a:spcBef>
              <a:spcAft>
                <a:spcPct val="0"/>
              </a:spcAft>
              <a:defRPr sz="2500">
                <a:solidFill>
                  <a:schemeClr val="tx1"/>
                </a:solidFill>
                <a:latin typeface="Times New Roman" pitchFamily="18" charset="0"/>
              </a:defRPr>
            </a:lvl8pPr>
            <a:lvl9pPr marL="3965883" indent="-233287" eaLnBrk="0" fontAlgn="base" hangingPunct="0">
              <a:spcBef>
                <a:spcPct val="0"/>
              </a:spcBef>
              <a:spcAft>
                <a:spcPct val="0"/>
              </a:spcAft>
              <a:defRPr sz="2500">
                <a:solidFill>
                  <a:schemeClr val="tx1"/>
                </a:solidFill>
                <a:latin typeface="Times New Roman" pitchFamily="18" charset="0"/>
              </a:defRPr>
            </a:lvl9pPr>
          </a:lstStyle>
          <a:p>
            <a:pPr eaLnBrk="1" hangingPunct="1"/>
            <a:fld id="{E3099A21-57B4-4B6B-8664-16464714F95C}" type="slidenum">
              <a:rPr lang="en-US" altLang="en-US" sz="1200"/>
              <a:pPr eaLnBrk="1" hangingPunct="1"/>
              <a:t>13</a:t>
            </a:fld>
            <a:endParaRPr lang="en-US" altLang="en-US" sz="1200"/>
          </a:p>
        </p:txBody>
      </p:sp>
    </p:spTree>
    <p:extLst>
      <p:ext uri="{BB962C8B-B14F-4D97-AF65-F5344CB8AC3E}">
        <p14:creationId xmlns:p14="http://schemas.microsoft.com/office/powerpoint/2010/main" val="20685433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58184" indent="-291609" eaLnBrk="0" hangingPunct="0">
              <a:defRPr sz="2500">
                <a:solidFill>
                  <a:schemeClr val="tx1"/>
                </a:solidFill>
                <a:latin typeface="Times New Roman" pitchFamily="18" charset="0"/>
              </a:defRPr>
            </a:lvl2pPr>
            <a:lvl3pPr marL="1166437" indent="-233287" eaLnBrk="0" hangingPunct="0">
              <a:defRPr sz="2500">
                <a:solidFill>
                  <a:schemeClr val="tx1"/>
                </a:solidFill>
                <a:latin typeface="Times New Roman" pitchFamily="18" charset="0"/>
              </a:defRPr>
            </a:lvl3pPr>
            <a:lvl4pPr marL="1633011" indent="-233287" eaLnBrk="0" hangingPunct="0">
              <a:defRPr sz="2500">
                <a:solidFill>
                  <a:schemeClr val="tx1"/>
                </a:solidFill>
                <a:latin typeface="Times New Roman" pitchFamily="18" charset="0"/>
              </a:defRPr>
            </a:lvl4pPr>
            <a:lvl5pPr marL="2099586" indent="-233287" eaLnBrk="0" hangingPunct="0">
              <a:defRPr sz="2500">
                <a:solidFill>
                  <a:schemeClr val="tx1"/>
                </a:solidFill>
                <a:latin typeface="Times New Roman" pitchFamily="18" charset="0"/>
              </a:defRPr>
            </a:lvl5pPr>
            <a:lvl6pPr marL="2566159" indent="-233287" eaLnBrk="0" fontAlgn="base" hangingPunct="0">
              <a:spcBef>
                <a:spcPct val="0"/>
              </a:spcBef>
              <a:spcAft>
                <a:spcPct val="0"/>
              </a:spcAft>
              <a:defRPr sz="2500">
                <a:solidFill>
                  <a:schemeClr val="tx1"/>
                </a:solidFill>
                <a:latin typeface="Times New Roman" pitchFamily="18" charset="0"/>
              </a:defRPr>
            </a:lvl6pPr>
            <a:lvl7pPr marL="3032734" indent="-233287" eaLnBrk="0" fontAlgn="base" hangingPunct="0">
              <a:spcBef>
                <a:spcPct val="0"/>
              </a:spcBef>
              <a:spcAft>
                <a:spcPct val="0"/>
              </a:spcAft>
              <a:defRPr sz="2500">
                <a:solidFill>
                  <a:schemeClr val="tx1"/>
                </a:solidFill>
                <a:latin typeface="Times New Roman" pitchFamily="18" charset="0"/>
              </a:defRPr>
            </a:lvl7pPr>
            <a:lvl8pPr marL="3499309" indent="-233287" eaLnBrk="0" fontAlgn="base" hangingPunct="0">
              <a:spcBef>
                <a:spcPct val="0"/>
              </a:spcBef>
              <a:spcAft>
                <a:spcPct val="0"/>
              </a:spcAft>
              <a:defRPr sz="2500">
                <a:solidFill>
                  <a:schemeClr val="tx1"/>
                </a:solidFill>
                <a:latin typeface="Times New Roman" pitchFamily="18" charset="0"/>
              </a:defRPr>
            </a:lvl8pPr>
            <a:lvl9pPr marL="3965883" indent="-233287" eaLnBrk="0" fontAlgn="base" hangingPunct="0">
              <a:spcBef>
                <a:spcPct val="0"/>
              </a:spcBef>
              <a:spcAft>
                <a:spcPct val="0"/>
              </a:spcAft>
              <a:defRPr sz="2500">
                <a:solidFill>
                  <a:schemeClr val="tx1"/>
                </a:solidFill>
                <a:latin typeface="Times New Roman" pitchFamily="18" charset="0"/>
              </a:defRPr>
            </a:lvl9pPr>
          </a:lstStyle>
          <a:p>
            <a:pPr eaLnBrk="1" hangingPunct="1"/>
            <a:fld id="{F12EE052-F2B1-40F4-9272-03CBF77B3598}" type="slidenum">
              <a:rPr lang="en-US" altLang="en-US" sz="1200"/>
              <a:pPr eaLnBrk="1" hangingPunct="1"/>
              <a:t>14</a:t>
            </a:fld>
            <a:endParaRPr lang="en-US" altLang="en-US" sz="1200"/>
          </a:p>
        </p:txBody>
      </p:sp>
    </p:spTree>
    <p:extLst>
      <p:ext uri="{BB962C8B-B14F-4D97-AF65-F5344CB8AC3E}">
        <p14:creationId xmlns:p14="http://schemas.microsoft.com/office/powerpoint/2010/main" val="29088384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58184" indent="-291609" eaLnBrk="0" hangingPunct="0">
              <a:defRPr sz="2500">
                <a:solidFill>
                  <a:schemeClr val="tx1"/>
                </a:solidFill>
                <a:latin typeface="Times New Roman" pitchFamily="18" charset="0"/>
              </a:defRPr>
            </a:lvl2pPr>
            <a:lvl3pPr marL="1166437" indent="-233287" eaLnBrk="0" hangingPunct="0">
              <a:defRPr sz="2500">
                <a:solidFill>
                  <a:schemeClr val="tx1"/>
                </a:solidFill>
                <a:latin typeface="Times New Roman" pitchFamily="18" charset="0"/>
              </a:defRPr>
            </a:lvl3pPr>
            <a:lvl4pPr marL="1633011" indent="-233287" eaLnBrk="0" hangingPunct="0">
              <a:defRPr sz="2500">
                <a:solidFill>
                  <a:schemeClr val="tx1"/>
                </a:solidFill>
                <a:latin typeface="Times New Roman" pitchFamily="18" charset="0"/>
              </a:defRPr>
            </a:lvl4pPr>
            <a:lvl5pPr marL="2099586" indent="-233287" eaLnBrk="0" hangingPunct="0">
              <a:defRPr sz="2500">
                <a:solidFill>
                  <a:schemeClr val="tx1"/>
                </a:solidFill>
                <a:latin typeface="Times New Roman" pitchFamily="18" charset="0"/>
              </a:defRPr>
            </a:lvl5pPr>
            <a:lvl6pPr marL="2566159" indent="-233287" eaLnBrk="0" fontAlgn="base" hangingPunct="0">
              <a:spcBef>
                <a:spcPct val="0"/>
              </a:spcBef>
              <a:spcAft>
                <a:spcPct val="0"/>
              </a:spcAft>
              <a:defRPr sz="2500">
                <a:solidFill>
                  <a:schemeClr val="tx1"/>
                </a:solidFill>
                <a:latin typeface="Times New Roman" pitchFamily="18" charset="0"/>
              </a:defRPr>
            </a:lvl6pPr>
            <a:lvl7pPr marL="3032734" indent="-233287" eaLnBrk="0" fontAlgn="base" hangingPunct="0">
              <a:spcBef>
                <a:spcPct val="0"/>
              </a:spcBef>
              <a:spcAft>
                <a:spcPct val="0"/>
              </a:spcAft>
              <a:defRPr sz="2500">
                <a:solidFill>
                  <a:schemeClr val="tx1"/>
                </a:solidFill>
                <a:latin typeface="Times New Roman" pitchFamily="18" charset="0"/>
              </a:defRPr>
            </a:lvl7pPr>
            <a:lvl8pPr marL="3499309" indent="-233287" eaLnBrk="0" fontAlgn="base" hangingPunct="0">
              <a:spcBef>
                <a:spcPct val="0"/>
              </a:spcBef>
              <a:spcAft>
                <a:spcPct val="0"/>
              </a:spcAft>
              <a:defRPr sz="2500">
                <a:solidFill>
                  <a:schemeClr val="tx1"/>
                </a:solidFill>
                <a:latin typeface="Times New Roman" pitchFamily="18" charset="0"/>
              </a:defRPr>
            </a:lvl8pPr>
            <a:lvl9pPr marL="3965883" indent="-233287" eaLnBrk="0" fontAlgn="base" hangingPunct="0">
              <a:spcBef>
                <a:spcPct val="0"/>
              </a:spcBef>
              <a:spcAft>
                <a:spcPct val="0"/>
              </a:spcAft>
              <a:defRPr sz="2500">
                <a:solidFill>
                  <a:schemeClr val="tx1"/>
                </a:solidFill>
                <a:latin typeface="Times New Roman" pitchFamily="18" charset="0"/>
              </a:defRPr>
            </a:lvl9pPr>
          </a:lstStyle>
          <a:p>
            <a:pPr eaLnBrk="1" hangingPunct="1"/>
            <a:fld id="{714CC850-BD1B-4CD2-9A2C-B3EDF19F7E88}" type="slidenum">
              <a:rPr lang="en-US" altLang="en-US" sz="1200"/>
              <a:pPr eaLnBrk="1" hangingPunct="1"/>
              <a:t>15</a:t>
            </a:fld>
            <a:endParaRPr lang="en-US" altLang="en-US" sz="1200"/>
          </a:p>
        </p:txBody>
      </p:sp>
    </p:spTree>
    <p:extLst>
      <p:ext uri="{BB962C8B-B14F-4D97-AF65-F5344CB8AC3E}">
        <p14:creationId xmlns:p14="http://schemas.microsoft.com/office/powerpoint/2010/main" val="21982501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58184" indent="-291609" eaLnBrk="0" hangingPunct="0">
              <a:defRPr sz="2500">
                <a:solidFill>
                  <a:schemeClr val="tx1"/>
                </a:solidFill>
                <a:latin typeface="Times New Roman" pitchFamily="18" charset="0"/>
              </a:defRPr>
            </a:lvl2pPr>
            <a:lvl3pPr marL="1166437" indent="-233287" eaLnBrk="0" hangingPunct="0">
              <a:defRPr sz="2500">
                <a:solidFill>
                  <a:schemeClr val="tx1"/>
                </a:solidFill>
                <a:latin typeface="Times New Roman" pitchFamily="18" charset="0"/>
              </a:defRPr>
            </a:lvl3pPr>
            <a:lvl4pPr marL="1633011" indent="-233287" eaLnBrk="0" hangingPunct="0">
              <a:defRPr sz="2500">
                <a:solidFill>
                  <a:schemeClr val="tx1"/>
                </a:solidFill>
                <a:latin typeface="Times New Roman" pitchFamily="18" charset="0"/>
              </a:defRPr>
            </a:lvl4pPr>
            <a:lvl5pPr marL="2099586" indent="-233287" eaLnBrk="0" hangingPunct="0">
              <a:defRPr sz="2500">
                <a:solidFill>
                  <a:schemeClr val="tx1"/>
                </a:solidFill>
                <a:latin typeface="Times New Roman" pitchFamily="18" charset="0"/>
              </a:defRPr>
            </a:lvl5pPr>
            <a:lvl6pPr marL="2566159" indent="-233287" eaLnBrk="0" fontAlgn="base" hangingPunct="0">
              <a:spcBef>
                <a:spcPct val="0"/>
              </a:spcBef>
              <a:spcAft>
                <a:spcPct val="0"/>
              </a:spcAft>
              <a:defRPr sz="2500">
                <a:solidFill>
                  <a:schemeClr val="tx1"/>
                </a:solidFill>
                <a:latin typeface="Times New Roman" pitchFamily="18" charset="0"/>
              </a:defRPr>
            </a:lvl6pPr>
            <a:lvl7pPr marL="3032734" indent="-233287" eaLnBrk="0" fontAlgn="base" hangingPunct="0">
              <a:spcBef>
                <a:spcPct val="0"/>
              </a:spcBef>
              <a:spcAft>
                <a:spcPct val="0"/>
              </a:spcAft>
              <a:defRPr sz="2500">
                <a:solidFill>
                  <a:schemeClr val="tx1"/>
                </a:solidFill>
                <a:latin typeface="Times New Roman" pitchFamily="18" charset="0"/>
              </a:defRPr>
            </a:lvl7pPr>
            <a:lvl8pPr marL="3499309" indent="-233287" eaLnBrk="0" fontAlgn="base" hangingPunct="0">
              <a:spcBef>
                <a:spcPct val="0"/>
              </a:spcBef>
              <a:spcAft>
                <a:spcPct val="0"/>
              </a:spcAft>
              <a:defRPr sz="2500">
                <a:solidFill>
                  <a:schemeClr val="tx1"/>
                </a:solidFill>
                <a:latin typeface="Times New Roman" pitchFamily="18" charset="0"/>
              </a:defRPr>
            </a:lvl8pPr>
            <a:lvl9pPr marL="3965883" indent="-233287" eaLnBrk="0" fontAlgn="base" hangingPunct="0">
              <a:spcBef>
                <a:spcPct val="0"/>
              </a:spcBef>
              <a:spcAft>
                <a:spcPct val="0"/>
              </a:spcAft>
              <a:defRPr sz="2500">
                <a:solidFill>
                  <a:schemeClr val="tx1"/>
                </a:solidFill>
                <a:latin typeface="Times New Roman" pitchFamily="18" charset="0"/>
              </a:defRPr>
            </a:lvl9pPr>
          </a:lstStyle>
          <a:p>
            <a:pPr eaLnBrk="1" hangingPunct="1"/>
            <a:fld id="{8DD491A3-74BC-4F26-9E0E-3812FE0DD087}" type="slidenum">
              <a:rPr lang="en-US" altLang="en-US" sz="1200"/>
              <a:pPr eaLnBrk="1" hangingPunct="1"/>
              <a:t>16</a:t>
            </a:fld>
            <a:endParaRPr lang="en-US" altLang="en-US" sz="1200"/>
          </a:p>
        </p:txBody>
      </p:sp>
    </p:spTree>
    <p:extLst>
      <p:ext uri="{BB962C8B-B14F-4D97-AF65-F5344CB8AC3E}">
        <p14:creationId xmlns:p14="http://schemas.microsoft.com/office/powerpoint/2010/main" val="42554409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58184" indent="-291609" eaLnBrk="0" hangingPunct="0">
              <a:defRPr sz="2500">
                <a:solidFill>
                  <a:schemeClr val="tx1"/>
                </a:solidFill>
                <a:latin typeface="Times New Roman" pitchFamily="18" charset="0"/>
              </a:defRPr>
            </a:lvl2pPr>
            <a:lvl3pPr marL="1166437" indent="-233287" eaLnBrk="0" hangingPunct="0">
              <a:defRPr sz="2500">
                <a:solidFill>
                  <a:schemeClr val="tx1"/>
                </a:solidFill>
                <a:latin typeface="Times New Roman" pitchFamily="18" charset="0"/>
              </a:defRPr>
            </a:lvl3pPr>
            <a:lvl4pPr marL="1633011" indent="-233287" eaLnBrk="0" hangingPunct="0">
              <a:defRPr sz="2500">
                <a:solidFill>
                  <a:schemeClr val="tx1"/>
                </a:solidFill>
                <a:latin typeface="Times New Roman" pitchFamily="18" charset="0"/>
              </a:defRPr>
            </a:lvl4pPr>
            <a:lvl5pPr marL="2099586" indent="-233287" eaLnBrk="0" hangingPunct="0">
              <a:defRPr sz="2500">
                <a:solidFill>
                  <a:schemeClr val="tx1"/>
                </a:solidFill>
                <a:latin typeface="Times New Roman" pitchFamily="18" charset="0"/>
              </a:defRPr>
            </a:lvl5pPr>
            <a:lvl6pPr marL="2566159" indent="-233287" eaLnBrk="0" fontAlgn="base" hangingPunct="0">
              <a:spcBef>
                <a:spcPct val="0"/>
              </a:spcBef>
              <a:spcAft>
                <a:spcPct val="0"/>
              </a:spcAft>
              <a:defRPr sz="2500">
                <a:solidFill>
                  <a:schemeClr val="tx1"/>
                </a:solidFill>
                <a:latin typeface="Times New Roman" pitchFamily="18" charset="0"/>
              </a:defRPr>
            </a:lvl6pPr>
            <a:lvl7pPr marL="3032734" indent="-233287" eaLnBrk="0" fontAlgn="base" hangingPunct="0">
              <a:spcBef>
                <a:spcPct val="0"/>
              </a:spcBef>
              <a:spcAft>
                <a:spcPct val="0"/>
              </a:spcAft>
              <a:defRPr sz="2500">
                <a:solidFill>
                  <a:schemeClr val="tx1"/>
                </a:solidFill>
                <a:latin typeface="Times New Roman" pitchFamily="18" charset="0"/>
              </a:defRPr>
            </a:lvl7pPr>
            <a:lvl8pPr marL="3499309" indent="-233287" eaLnBrk="0" fontAlgn="base" hangingPunct="0">
              <a:spcBef>
                <a:spcPct val="0"/>
              </a:spcBef>
              <a:spcAft>
                <a:spcPct val="0"/>
              </a:spcAft>
              <a:defRPr sz="2500">
                <a:solidFill>
                  <a:schemeClr val="tx1"/>
                </a:solidFill>
                <a:latin typeface="Times New Roman" pitchFamily="18" charset="0"/>
              </a:defRPr>
            </a:lvl8pPr>
            <a:lvl9pPr marL="3965883" indent="-233287" eaLnBrk="0" fontAlgn="base" hangingPunct="0">
              <a:spcBef>
                <a:spcPct val="0"/>
              </a:spcBef>
              <a:spcAft>
                <a:spcPct val="0"/>
              </a:spcAft>
              <a:defRPr sz="2500">
                <a:solidFill>
                  <a:schemeClr val="tx1"/>
                </a:solidFill>
                <a:latin typeface="Times New Roman" pitchFamily="18" charset="0"/>
              </a:defRPr>
            </a:lvl9pPr>
          </a:lstStyle>
          <a:p>
            <a:pPr eaLnBrk="1" hangingPunct="1"/>
            <a:fld id="{20CC6DFB-5070-40E7-B358-B517D5113859}" type="slidenum">
              <a:rPr lang="en-US" altLang="en-US" sz="1200"/>
              <a:pPr eaLnBrk="1" hangingPunct="1"/>
              <a:t>17</a:t>
            </a:fld>
            <a:endParaRPr lang="en-US" altLang="en-US" sz="1200"/>
          </a:p>
        </p:txBody>
      </p:sp>
    </p:spTree>
    <p:extLst>
      <p:ext uri="{BB962C8B-B14F-4D97-AF65-F5344CB8AC3E}">
        <p14:creationId xmlns:p14="http://schemas.microsoft.com/office/powerpoint/2010/main" val="2763519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58184" indent="-291609" eaLnBrk="0" hangingPunct="0">
              <a:defRPr sz="2500">
                <a:solidFill>
                  <a:schemeClr val="tx1"/>
                </a:solidFill>
                <a:latin typeface="Times New Roman" pitchFamily="18" charset="0"/>
              </a:defRPr>
            </a:lvl2pPr>
            <a:lvl3pPr marL="1166437" indent="-233287" eaLnBrk="0" hangingPunct="0">
              <a:defRPr sz="2500">
                <a:solidFill>
                  <a:schemeClr val="tx1"/>
                </a:solidFill>
                <a:latin typeface="Times New Roman" pitchFamily="18" charset="0"/>
              </a:defRPr>
            </a:lvl3pPr>
            <a:lvl4pPr marL="1633011" indent="-233287" eaLnBrk="0" hangingPunct="0">
              <a:defRPr sz="2500">
                <a:solidFill>
                  <a:schemeClr val="tx1"/>
                </a:solidFill>
                <a:latin typeface="Times New Roman" pitchFamily="18" charset="0"/>
              </a:defRPr>
            </a:lvl4pPr>
            <a:lvl5pPr marL="2099586" indent="-233287" eaLnBrk="0" hangingPunct="0">
              <a:defRPr sz="2500">
                <a:solidFill>
                  <a:schemeClr val="tx1"/>
                </a:solidFill>
                <a:latin typeface="Times New Roman" pitchFamily="18" charset="0"/>
              </a:defRPr>
            </a:lvl5pPr>
            <a:lvl6pPr marL="2566159" indent="-233287" eaLnBrk="0" fontAlgn="base" hangingPunct="0">
              <a:spcBef>
                <a:spcPct val="0"/>
              </a:spcBef>
              <a:spcAft>
                <a:spcPct val="0"/>
              </a:spcAft>
              <a:defRPr sz="2500">
                <a:solidFill>
                  <a:schemeClr val="tx1"/>
                </a:solidFill>
                <a:latin typeface="Times New Roman" pitchFamily="18" charset="0"/>
              </a:defRPr>
            </a:lvl6pPr>
            <a:lvl7pPr marL="3032734" indent="-233287" eaLnBrk="0" fontAlgn="base" hangingPunct="0">
              <a:spcBef>
                <a:spcPct val="0"/>
              </a:spcBef>
              <a:spcAft>
                <a:spcPct val="0"/>
              </a:spcAft>
              <a:defRPr sz="2500">
                <a:solidFill>
                  <a:schemeClr val="tx1"/>
                </a:solidFill>
                <a:latin typeface="Times New Roman" pitchFamily="18" charset="0"/>
              </a:defRPr>
            </a:lvl7pPr>
            <a:lvl8pPr marL="3499309" indent="-233287" eaLnBrk="0" fontAlgn="base" hangingPunct="0">
              <a:spcBef>
                <a:spcPct val="0"/>
              </a:spcBef>
              <a:spcAft>
                <a:spcPct val="0"/>
              </a:spcAft>
              <a:defRPr sz="2500">
                <a:solidFill>
                  <a:schemeClr val="tx1"/>
                </a:solidFill>
                <a:latin typeface="Times New Roman" pitchFamily="18" charset="0"/>
              </a:defRPr>
            </a:lvl8pPr>
            <a:lvl9pPr marL="3965883" indent="-233287" eaLnBrk="0" fontAlgn="base" hangingPunct="0">
              <a:spcBef>
                <a:spcPct val="0"/>
              </a:spcBef>
              <a:spcAft>
                <a:spcPct val="0"/>
              </a:spcAft>
              <a:defRPr sz="2500">
                <a:solidFill>
                  <a:schemeClr val="tx1"/>
                </a:solidFill>
                <a:latin typeface="Times New Roman" pitchFamily="18" charset="0"/>
              </a:defRPr>
            </a:lvl9pPr>
          </a:lstStyle>
          <a:p>
            <a:pPr eaLnBrk="1" hangingPunct="1"/>
            <a:fld id="{B0B8D90E-EEC4-4664-900F-4B3D0ECFC382}" type="slidenum">
              <a:rPr lang="en-US" altLang="en-US" sz="1200"/>
              <a:pPr eaLnBrk="1" hangingPunct="1"/>
              <a:t>18</a:t>
            </a:fld>
            <a:endParaRPr lang="en-US" altLang="en-US" sz="1200"/>
          </a:p>
        </p:txBody>
      </p:sp>
    </p:spTree>
    <p:extLst>
      <p:ext uri="{BB962C8B-B14F-4D97-AF65-F5344CB8AC3E}">
        <p14:creationId xmlns:p14="http://schemas.microsoft.com/office/powerpoint/2010/main" val="22435056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58184" indent="-291609" eaLnBrk="0" hangingPunct="0">
              <a:defRPr sz="2500">
                <a:solidFill>
                  <a:schemeClr val="tx1"/>
                </a:solidFill>
                <a:latin typeface="Times New Roman" pitchFamily="18" charset="0"/>
              </a:defRPr>
            </a:lvl2pPr>
            <a:lvl3pPr marL="1166437" indent="-233287" eaLnBrk="0" hangingPunct="0">
              <a:defRPr sz="2500">
                <a:solidFill>
                  <a:schemeClr val="tx1"/>
                </a:solidFill>
                <a:latin typeface="Times New Roman" pitchFamily="18" charset="0"/>
              </a:defRPr>
            </a:lvl3pPr>
            <a:lvl4pPr marL="1633011" indent="-233287" eaLnBrk="0" hangingPunct="0">
              <a:defRPr sz="2500">
                <a:solidFill>
                  <a:schemeClr val="tx1"/>
                </a:solidFill>
                <a:latin typeface="Times New Roman" pitchFamily="18" charset="0"/>
              </a:defRPr>
            </a:lvl4pPr>
            <a:lvl5pPr marL="2099586" indent="-233287" eaLnBrk="0" hangingPunct="0">
              <a:defRPr sz="2500">
                <a:solidFill>
                  <a:schemeClr val="tx1"/>
                </a:solidFill>
                <a:latin typeface="Times New Roman" pitchFamily="18" charset="0"/>
              </a:defRPr>
            </a:lvl5pPr>
            <a:lvl6pPr marL="2566159" indent="-233287" eaLnBrk="0" fontAlgn="base" hangingPunct="0">
              <a:spcBef>
                <a:spcPct val="0"/>
              </a:spcBef>
              <a:spcAft>
                <a:spcPct val="0"/>
              </a:spcAft>
              <a:defRPr sz="2500">
                <a:solidFill>
                  <a:schemeClr val="tx1"/>
                </a:solidFill>
                <a:latin typeface="Times New Roman" pitchFamily="18" charset="0"/>
              </a:defRPr>
            </a:lvl6pPr>
            <a:lvl7pPr marL="3032734" indent="-233287" eaLnBrk="0" fontAlgn="base" hangingPunct="0">
              <a:spcBef>
                <a:spcPct val="0"/>
              </a:spcBef>
              <a:spcAft>
                <a:spcPct val="0"/>
              </a:spcAft>
              <a:defRPr sz="2500">
                <a:solidFill>
                  <a:schemeClr val="tx1"/>
                </a:solidFill>
                <a:latin typeface="Times New Roman" pitchFamily="18" charset="0"/>
              </a:defRPr>
            </a:lvl7pPr>
            <a:lvl8pPr marL="3499309" indent="-233287" eaLnBrk="0" fontAlgn="base" hangingPunct="0">
              <a:spcBef>
                <a:spcPct val="0"/>
              </a:spcBef>
              <a:spcAft>
                <a:spcPct val="0"/>
              </a:spcAft>
              <a:defRPr sz="2500">
                <a:solidFill>
                  <a:schemeClr val="tx1"/>
                </a:solidFill>
                <a:latin typeface="Times New Roman" pitchFamily="18" charset="0"/>
              </a:defRPr>
            </a:lvl8pPr>
            <a:lvl9pPr marL="3965883" indent="-233287" eaLnBrk="0" fontAlgn="base" hangingPunct="0">
              <a:spcBef>
                <a:spcPct val="0"/>
              </a:spcBef>
              <a:spcAft>
                <a:spcPct val="0"/>
              </a:spcAft>
              <a:defRPr sz="2500">
                <a:solidFill>
                  <a:schemeClr val="tx1"/>
                </a:solidFill>
                <a:latin typeface="Times New Roman" pitchFamily="18" charset="0"/>
              </a:defRPr>
            </a:lvl9pPr>
          </a:lstStyle>
          <a:p>
            <a:pPr eaLnBrk="1" hangingPunct="1"/>
            <a:fld id="{9F3FCD2D-F771-4029-A6B8-DE5ED63813A0}" type="slidenum">
              <a:rPr lang="en-US" altLang="en-US" sz="1200"/>
              <a:pPr eaLnBrk="1" hangingPunct="1"/>
              <a:t>19</a:t>
            </a:fld>
            <a:endParaRPr lang="en-US" altLang="en-US" sz="1200"/>
          </a:p>
        </p:txBody>
      </p:sp>
    </p:spTree>
    <p:extLst>
      <p:ext uri="{BB962C8B-B14F-4D97-AF65-F5344CB8AC3E}">
        <p14:creationId xmlns:p14="http://schemas.microsoft.com/office/powerpoint/2010/main" val="16649748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58184" indent="-291609" eaLnBrk="0" hangingPunct="0">
              <a:defRPr sz="2500">
                <a:solidFill>
                  <a:schemeClr val="tx1"/>
                </a:solidFill>
                <a:latin typeface="Times New Roman" pitchFamily="18" charset="0"/>
              </a:defRPr>
            </a:lvl2pPr>
            <a:lvl3pPr marL="1166437" indent="-233287" eaLnBrk="0" hangingPunct="0">
              <a:defRPr sz="2500">
                <a:solidFill>
                  <a:schemeClr val="tx1"/>
                </a:solidFill>
                <a:latin typeface="Times New Roman" pitchFamily="18" charset="0"/>
              </a:defRPr>
            </a:lvl3pPr>
            <a:lvl4pPr marL="1633011" indent="-233287" eaLnBrk="0" hangingPunct="0">
              <a:defRPr sz="2500">
                <a:solidFill>
                  <a:schemeClr val="tx1"/>
                </a:solidFill>
                <a:latin typeface="Times New Roman" pitchFamily="18" charset="0"/>
              </a:defRPr>
            </a:lvl4pPr>
            <a:lvl5pPr marL="2099586" indent="-233287" eaLnBrk="0" hangingPunct="0">
              <a:defRPr sz="2500">
                <a:solidFill>
                  <a:schemeClr val="tx1"/>
                </a:solidFill>
                <a:latin typeface="Times New Roman" pitchFamily="18" charset="0"/>
              </a:defRPr>
            </a:lvl5pPr>
            <a:lvl6pPr marL="2566159" indent="-233287" eaLnBrk="0" fontAlgn="base" hangingPunct="0">
              <a:spcBef>
                <a:spcPct val="0"/>
              </a:spcBef>
              <a:spcAft>
                <a:spcPct val="0"/>
              </a:spcAft>
              <a:defRPr sz="2500">
                <a:solidFill>
                  <a:schemeClr val="tx1"/>
                </a:solidFill>
                <a:latin typeface="Times New Roman" pitchFamily="18" charset="0"/>
              </a:defRPr>
            </a:lvl6pPr>
            <a:lvl7pPr marL="3032734" indent="-233287" eaLnBrk="0" fontAlgn="base" hangingPunct="0">
              <a:spcBef>
                <a:spcPct val="0"/>
              </a:spcBef>
              <a:spcAft>
                <a:spcPct val="0"/>
              </a:spcAft>
              <a:defRPr sz="2500">
                <a:solidFill>
                  <a:schemeClr val="tx1"/>
                </a:solidFill>
                <a:latin typeface="Times New Roman" pitchFamily="18" charset="0"/>
              </a:defRPr>
            </a:lvl7pPr>
            <a:lvl8pPr marL="3499309" indent="-233287" eaLnBrk="0" fontAlgn="base" hangingPunct="0">
              <a:spcBef>
                <a:spcPct val="0"/>
              </a:spcBef>
              <a:spcAft>
                <a:spcPct val="0"/>
              </a:spcAft>
              <a:defRPr sz="2500">
                <a:solidFill>
                  <a:schemeClr val="tx1"/>
                </a:solidFill>
                <a:latin typeface="Times New Roman" pitchFamily="18" charset="0"/>
              </a:defRPr>
            </a:lvl8pPr>
            <a:lvl9pPr marL="3965883" indent="-233287" eaLnBrk="0" fontAlgn="base" hangingPunct="0">
              <a:spcBef>
                <a:spcPct val="0"/>
              </a:spcBef>
              <a:spcAft>
                <a:spcPct val="0"/>
              </a:spcAft>
              <a:defRPr sz="2500">
                <a:solidFill>
                  <a:schemeClr val="tx1"/>
                </a:solidFill>
                <a:latin typeface="Times New Roman" pitchFamily="18" charset="0"/>
              </a:defRPr>
            </a:lvl9pPr>
          </a:lstStyle>
          <a:p>
            <a:pPr eaLnBrk="1" hangingPunct="1"/>
            <a:fld id="{E529E53F-2E70-4797-BEF1-B3C9FB37C10F}" type="slidenum">
              <a:rPr lang="en-US" altLang="en-US" sz="1200"/>
              <a:pPr eaLnBrk="1" hangingPunct="1"/>
              <a:t>20</a:t>
            </a:fld>
            <a:endParaRPr lang="en-US" altLang="en-US" sz="1200"/>
          </a:p>
        </p:txBody>
      </p:sp>
    </p:spTree>
    <p:extLst>
      <p:ext uri="{BB962C8B-B14F-4D97-AF65-F5344CB8AC3E}">
        <p14:creationId xmlns:p14="http://schemas.microsoft.com/office/powerpoint/2010/main" val="33761874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58184" indent="-291609" eaLnBrk="0" hangingPunct="0">
              <a:defRPr sz="2500">
                <a:solidFill>
                  <a:schemeClr val="tx1"/>
                </a:solidFill>
                <a:latin typeface="Times New Roman" pitchFamily="18" charset="0"/>
              </a:defRPr>
            </a:lvl2pPr>
            <a:lvl3pPr marL="1166437" indent="-233287" eaLnBrk="0" hangingPunct="0">
              <a:defRPr sz="2500">
                <a:solidFill>
                  <a:schemeClr val="tx1"/>
                </a:solidFill>
                <a:latin typeface="Times New Roman" pitchFamily="18" charset="0"/>
              </a:defRPr>
            </a:lvl3pPr>
            <a:lvl4pPr marL="1633011" indent="-233287" eaLnBrk="0" hangingPunct="0">
              <a:defRPr sz="2500">
                <a:solidFill>
                  <a:schemeClr val="tx1"/>
                </a:solidFill>
                <a:latin typeface="Times New Roman" pitchFamily="18" charset="0"/>
              </a:defRPr>
            </a:lvl4pPr>
            <a:lvl5pPr marL="2099586" indent="-233287" eaLnBrk="0" hangingPunct="0">
              <a:defRPr sz="2500">
                <a:solidFill>
                  <a:schemeClr val="tx1"/>
                </a:solidFill>
                <a:latin typeface="Times New Roman" pitchFamily="18" charset="0"/>
              </a:defRPr>
            </a:lvl5pPr>
            <a:lvl6pPr marL="2566159" indent="-233287" eaLnBrk="0" fontAlgn="base" hangingPunct="0">
              <a:spcBef>
                <a:spcPct val="0"/>
              </a:spcBef>
              <a:spcAft>
                <a:spcPct val="0"/>
              </a:spcAft>
              <a:defRPr sz="2500">
                <a:solidFill>
                  <a:schemeClr val="tx1"/>
                </a:solidFill>
                <a:latin typeface="Times New Roman" pitchFamily="18" charset="0"/>
              </a:defRPr>
            </a:lvl6pPr>
            <a:lvl7pPr marL="3032734" indent="-233287" eaLnBrk="0" fontAlgn="base" hangingPunct="0">
              <a:spcBef>
                <a:spcPct val="0"/>
              </a:spcBef>
              <a:spcAft>
                <a:spcPct val="0"/>
              </a:spcAft>
              <a:defRPr sz="2500">
                <a:solidFill>
                  <a:schemeClr val="tx1"/>
                </a:solidFill>
                <a:latin typeface="Times New Roman" pitchFamily="18" charset="0"/>
              </a:defRPr>
            </a:lvl7pPr>
            <a:lvl8pPr marL="3499309" indent="-233287" eaLnBrk="0" fontAlgn="base" hangingPunct="0">
              <a:spcBef>
                <a:spcPct val="0"/>
              </a:spcBef>
              <a:spcAft>
                <a:spcPct val="0"/>
              </a:spcAft>
              <a:defRPr sz="2500">
                <a:solidFill>
                  <a:schemeClr val="tx1"/>
                </a:solidFill>
                <a:latin typeface="Times New Roman" pitchFamily="18" charset="0"/>
              </a:defRPr>
            </a:lvl8pPr>
            <a:lvl9pPr marL="3965883" indent="-233287" eaLnBrk="0" fontAlgn="base" hangingPunct="0">
              <a:spcBef>
                <a:spcPct val="0"/>
              </a:spcBef>
              <a:spcAft>
                <a:spcPct val="0"/>
              </a:spcAft>
              <a:defRPr sz="2500">
                <a:solidFill>
                  <a:schemeClr val="tx1"/>
                </a:solidFill>
                <a:latin typeface="Times New Roman" pitchFamily="18" charset="0"/>
              </a:defRPr>
            </a:lvl9pPr>
          </a:lstStyle>
          <a:p>
            <a:pPr eaLnBrk="1" hangingPunct="1"/>
            <a:fld id="{2BC5E75D-DB39-48C4-9963-5BC34FB17DB8}" type="slidenum">
              <a:rPr lang="en-US" altLang="en-US" sz="1200"/>
              <a:pPr eaLnBrk="1" hangingPunct="1"/>
              <a:t>21</a:t>
            </a:fld>
            <a:endParaRPr lang="en-US" altLang="en-US" sz="1200"/>
          </a:p>
        </p:txBody>
      </p:sp>
    </p:spTree>
    <p:extLst>
      <p:ext uri="{BB962C8B-B14F-4D97-AF65-F5344CB8AC3E}">
        <p14:creationId xmlns:p14="http://schemas.microsoft.com/office/powerpoint/2010/main" val="35467856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58184" indent="-291609" eaLnBrk="0" hangingPunct="0">
              <a:defRPr sz="2500">
                <a:solidFill>
                  <a:schemeClr val="tx1"/>
                </a:solidFill>
                <a:latin typeface="Times New Roman" pitchFamily="18" charset="0"/>
              </a:defRPr>
            </a:lvl2pPr>
            <a:lvl3pPr marL="1166437" indent="-233287" eaLnBrk="0" hangingPunct="0">
              <a:defRPr sz="2500">
                <a:solidFill>
                  <a:schemeClr val="tx1"/>
                </a:solidFill>
                <a:latin typeface="Times New Roman" pitchFamily="18" charset="0"/>
              </a:defRPr>
            </a:lvl3pPr>
            <a:lvl4pPr marL="1633011" indent="-233287" eaLnBrk="0" hangingPunct="0">
              <a:defRPr sz="2500">
                <a:solidFill>
                  <a:schemeClr val="tx1"/>
                </a:solidFill>
                <a:latin typeface="Times New Roman" pitchFamily="18" charset="0"/>
              </a:defRPr>
            </a:lvl4pPr>
            <a:lvl5pPr marL="2099586" indent="-233287" eaLnBrk="0" hangingPunct="0">
              <a:defRPr sz="2500">
                <a:solidFill>
                  <a:schemeClr val="tx1"/>
                </a:solidFill>
                <a:latin typeface="Times New Roman" pitchFamily="18" charset="0"/>
              </a:defRPr>
            </a:lvl5pPr>
            <a:lvl6pPr marL="2566159" indent="-233287" eaLnBrk="0" fontAlgn="base" hangingPunct="0">
              <a:spcBef>
                <a:spcPct val="0"/>
              </a:spcBef>
              <a:spcAft>
                <a:spcPct val="0"/>
              </a:spcAft>
              <a:defRPr sz="2500">
                <a:solidFill>
                  <a:schemeClr val="tx1"/>
                </a:solidFill>
                <a:latin typeface="Times New Roman" pitchFamily="18" charset="0"/>
              </a:defRPr>
            </a:lvl6pPr>
            <a:lvl7pPr marL="3032734" indent="-233287" eaLnBrk="0" fontAlgn="base" hangingPunct="0">
              <a:spcBef>
                <a:spcPct val="0"/>
              </a:spcBef>
              <a:spcAft>
                <a:spcPct val="0"/>
              </a:spcAft>
              <a:defRPr sz="2500">
                <a:solidFill>
                  <a:schemeClr val="tx1"/>
                </a:solidFill>
                <a:latin typeface="Times New Roman" pitchFamily="18" charset="0"/>
              </a:defRPr>
            </a:lvl7pPr>
            <a:lvl8pPr marL="3499309" indent="-233287" eaLnBrk="0" fontAlgn="base" hangingPunct="0">
              <a:spcBef>
                <a:spcPct val="0"/>
              </a:spcBef>
              <a:spcAft>
                <a:spcPct val="0"/>
              </a:spcAft>
              <a:defRPr sz="2500">
                <a:solidFill>
                  <a:schemeClr val="tx1"/>
                </a:solidFill>
                <a:latin typeface="Times New Roman" pitchFamily="18" charset="0"/>
              </a:defRPr>
            </a:lvl8pPr>
            <a:lvl9pPr marL="3965883" indent="-233287" eaLnBrk="0" fontAlgn="base" hangingPunct="0">
              <a:spcBef>
                <a:spcPct val="0"/>
              </a:spcBef>
              <a:spcAft>
                <a:spcPct val="0"/>
              </a:spcAft>
              <a:defRPr sz="2500">
                <a:solidFill>
                  <a:schemeClr val="tx1"/>
                </a:solidFill>
                <a:latin typeface="Times New Roman" pitchFamily="18" charset="0"/>
              </a:defRPr>
            </a:lvl9pPr>
          </a:lstStyle>
          <a:p>
            <a:pPr eaLnBrk="1" hangingPunct="1"/>
            <a:fld id="{5A9BC739-773C-4CB3-80A5-ED8FF8F1D26B}" type="slidenum">
              <a:rPr lang="en-US" altLang="en-US" sz="1200"/>
              <a:pPr eaLnBrk="1" hangingPunct="1"/>
              <a:t>22</a:t>
            </a:fld>
            <a:endParaRPr lang="en-US" altLang="en-US" sz="1200"/>
          </a:p>
        </p:txBody>
      </p:sp>
    </p:spTree>
    <p:extLst>
      <p:ext uri="{BB962C8B-B14F-4D97-AF65-F5344CB8AC3E}">
        <p14:creationId xmlns:p14="http://schemas.microsoft.com/office/powerpoint/2010/main" val="3383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58184" indent="-291609" eaLnBrk="0" hangingPunct="0">
              <a:defRPr sz="2500">
                <a:solidFill>
                  <a:schemeClr val="tx1"/>
                </a:solidFill>
                <a:latin typeface="Times New Roman" pitchFamily="18" charset="0"/>
              </a:defRPr>
            </a:lvl2pPr>
            <a:lvl3pPr marL="1166437" indent="-233287" eaLnBrk="0" hangingPunct="0">
              <a:defRPr sz="2500">
                <a:solidFill>
                  <a:schemeClr val="tx1"/>
                </a:solidFill>
                <a:latin typeface="Times New Roman" pitchFamily="18" charset="0"/>
              </a:defRPr>
            </a:lvl3pPr>
            <a:lvl4pPr marL="1633011" indent="-233287" eaLnBrk="0" hangingPunct="0">
              <a:defRPr sz="2500">
                <a:solidFill>
                  <a:schemeClr val="tx1"/>
                </a:solidFill>
                <a:latin typeface="Times New Roman" pitchFamily="18" charset="0"/>
              </a:defRPr>
            </a:lvl4pPr>
            <a:lvl5pPr marL="2099586" indent="-233287" eaLnBrk="0" hangingPunct="0">
              <a:defRPr sz="2500">
                <a:solidFill>
                  <a:schemeClr val="tx1"/>
                </a:solidFill>
                <a:latin typeface="Times New Roman" pitchFamily="18" charset="0"/>
              </a:defRPr>
            </a:lvl5pPr>
            <a:lvl6pPr marL="2566159" indent="-233287" eaLnBrk="0" fontAlgn="base" hangingPunct="0">
              <a:spcBef>
                <a:spcPct val="0"/>
              </a:spcBef>
              <a:spcAft>
                <a:spcPct val="0"/>
              </a:spcAft>
              <a:defRPr sz="2500">
                <a:solidFill>
                  <a:schemeClr val="tx1"/>
                </a:solidFill>
                <a:latin typeface="Times New Roman" pitchFamily="18" charset="0"/>
              </a:defRPr>
            </a:lvl6pPr>
            <a:lvl7pPr marL="3032734" indent="-233287" eaLnBrk="0" fontAlgn="base" hangingPunct="0">
              <a:spcBef>
                <a:spcPct val="0"/>
              </a:spcBef>
              <a:spcAft>
                <a:spcPct val="0"/>
              </a:spcAft>
              <a:defRPr sz="2500">
                <a:solidFill>
                  <a:schemeClr val="tx1"/>
                </a:solidFill>
                <a:latin typeface="Times New Roman" pitchFamily="18" charset="0"/>
              </a:defRPr>
            </a:lvl7pPr>
            <a:lvl8pPr marL="3499309" indent="-233287" eaLnBrk="0" fontAlgn="base" hangingPunct="0">
              <a:spcBef>
                <a:spcPct val="0"/>
              </a:spcBef>
              <a:spcAft>
                <a:spcPct val="0"/>
              </a:spcAft>
              <a:defRPr sz="2500">
                <a:solidFill>
                  <a:schemeClr val="tx1"/>
                </a:solidFill>
                <a:latin typeface="Times New Roman" pitchFamily="18" charset="0"/>
              </a:defRPr>
            </a:lvl8pPr>
            <a:lvl9pPr marL="3965883" indent="-233287" eaLnBrk="0" fontAlgn="base" hangingPunct="0">
              <a:spcBef>
                <a:spcPct val="0"/>
              </a:spcBef>
              <a:spcAft>
                <a:spcPct val="0"/>
              </a:spcAft>
              <a:defRPr sz="2500">
                <a:solidFill>
                  <a:schemeClr val="tx1"/>
                </a:solidFill>
                <a:latin typeface="Times New Roman" pitchFamily="18" charset="0"/>
              </a:defRPr>
            </a:lvl9pPr>
          </a:lstStyle>
          <a:p>
            <a:pPr eaLnBrk="1" hangingPunct="1"/>
            <a:fld id="{7C542A57-9DCC-49E2-8D99-3EA06EBDA1B4}" type="slidenum">
              <a:rPr lang="en-US" altLang="en-US" sz="1200"/>
              <a:pPr eaLnBrk="1" hangingPunct="1"/>
              <a:t>3</a:t>
            </a:fld>
            <a:endParaRPr lang="en-US" altLang="en-US" sz="1200"/>
          </a:p>
        </p:txBody>
      </p:sp>
    </p:spTree>
    <p:extLst>
      <p:ext uri="{BB962C8B-B14F-4D97-AF65-F5344CB8AC3E}">
        <p14:creationId xmlns:p14="http://schemas.microsoft.com/office/powerpoint/2010/main" val="1343633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58184" indent="-291609" eaLnBrk="0" hangingPunct="0">
              <a:defRPr sz="2500">
                <a:solidFill>
                  <a:schemeClr val="tx1"/>
                </a:solidFill>
                <a:latin typeface="Times New Roman" pitchFamily="18" charset="0"/>
              </a:defRPr>
            </a:lvl2pPr>
            <a:lvl3pPr marL="1166437" indent="-233287" eaLnBrk="0" hangingPunct="0">
              <a:defRPr sz="2500">
                <a:solidFill>
                  <a:schemeClr val="tx1"/>
                </a:solidFill>
                <a:latin typeface="Times New Roman" pitchFamily="18" charset="0"/>
              </a:defRPr>
            </a:lvl3pPr>
            <a:lvl4pPr marL="1633011" indent="-233287" eaLnBrk="0" hangingPunct="0">
              <a:defRPr sz="2500">
                <a:solidFill>
                  <a:schemeClr val="tx1"/>
                </a:solidFill>
                <a:latin typeface="Times New Roman" pitchFamily="18" charset="0"/>
              </a:defRPr>
            </a:lvl4pPr>
            <a:lvl5pPr marL="2099586" indent="-233287" eaLnBrk="0" hangingPunct="0">
              <a:defRPr sz="2500">
                <a:solidFill>
                  <a:schemeClr val="tx1"/>
                </a:solidFill>
                <a:latin typeface="Times New Roman" pitchFamily="18" charset="0"/>
              </a:defRPr>
            </a:lvl5pPr>
            <a:lvl6pPr marL="2566159" indent="-233287" eaLnBrk="0" fontAlgn="base" hangingPunct="0">
              <a:spcBef>
                <a:spcPct val="0"/>
              </a:spcBef>
              <a:spcAft>
                <a:spcPct val="0"/>
              </a:spcAft>
              <a:defRPr sz="2500">
                <a:solidFill>
                  <a:schemeClr val="tx1"/>
                </a:solidFill>
                <a:latin typeface="Times New Roman" pitchFamily="18" charset="0"/>
              </a:defRPr>
            </a:lvl6pPr>
            <a:lvl7pPr marL="3032734" indent="-233287" eaLnBrk="0" fontAlgn="base" hangingPunct="0">
              <a:spcBef>
                <a:spcPct val="0"/>
              </a:spcBef>
              <a:spcAft>
                <a:spcPct val="0"/>
              </a:spcAft>
              <a:defRPr sz="2500">
                <a:solidFill>
                  <a:schemeClr val="tx1"/>
                </a:solidFill>
                <a:latin typeface="Times New Roman" pitchFamily="18" charset="0"/>
              </a:defRPr>
            </a:lvl7pPr>
            <a:lvl8pPr marL="3499309" indent="-233287" eaLnBrk="0" fontAlgn="base" hangingPunct="0">
              <a:spcBef>
                <a:spcPct val="0"/>
              </a:spcBef>
              <a:spcAft>
                <a:spcPct val="0"/>
              </a:spcAft>
              <a:defRPr sz="2500">
                <a:solidFill>
                  <a:schemeClr val="tx1"/>
                </a:solidFill>
                <a:latin typeface="Times New Roman" pitchFamily="18" charset="0"/>
              </a:defRPr>
            </a:lvl8pPr>
            <a:lvl9pPr marL="3965883" indent="-233287" eaLnBrk="0" fontAlgn="base" hangingPunct="0">
              <a:spcBef>
                <a:spcPct val="0"/>
              </a:spcBef>
              <a:spcAft>
                <a:spcPct val="0"/>
              </a:spcAft>
              <a:defRPr sz="2500">
                <a:solidFill>
                  <a:schemeClr val="tx1"/>
                </a:solidFill>
                <a:latin typeface="Times New Roman" pitchFamily="18" charset="0"/>
              </a:defRPr>
            </a:lvl9pPr>
          </a:lstStyle>
          <a:p>
            <a:pPr eaLnBrk="1" hangingPunct="1"/>
            <a:fld id="{6D8431C9-6212-43D0-A601-4A8BEE473B8A}" type="slidenum">
              <a:rPr lang="en-US" altLang="en-US" sz="1200"/>
              <a:pPr eaLnBrk="1" hangingPunct="1"/>
              <a:t>23</a:t>
            </a:fld>
            <a:endParaRPr lang="en-US" altLang="en-US" sz="1200"/>
          </a:p>
        </p:txBody>
      </p:sp>
    </p:spTree>
    <p:extLst>
      <p:ext uri="{BB962C8B-B14F-4D97-AF65-F5344CB8AC3E}">
        <p14:creationId xmlns:p14="http://schemas.microsoft.com/office/powerpoint/2010/main" val="33454006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58184" indent="-291609" eaLnBrk="0" hangingPunct="0">
              <a:defRPr sz="2500">
                <a:solidFill>
                  <a:schemeClr val="tx1"/>
                </a:solidFill>
                <a:latin typeface="Times New Roman" pitchFamily="18" charset="0"/>
              </a:defRPr>
            </a:lvl2pPr>
            <a:lvl3pPr marL="1166437" indent="-233287" eaLnBrk="0" hangingPunct="0">
              <a:defRPr sz="2500">
                <a:solidFill>
                  <a:schemeClr val="tx1"/>
                </a:solidFill>
                <a:latin typeface="Times New Roman" pitchFamily="18" charset="0"/>
              </a:defRPr>
            </a:lvl3pPr>
            <a:lvl4pPr marL="1633011" indent="-233287" eaLnBrk="0" hangingPunct="0">
              <a:defRPr sz="2500">
                <a:solidFill>
                  <a:schemeClr val="tx1"/>
                </a:solidFill>
                <a:latin typeface="Times New Roman" pitchFamily="18" charset="0"/>
              </a:defRPr>
            </a:lvl4pPr>
            <a:lvl5pPr marL="2099586" indent="-233287" eaLnBrk="0" hangingPunct="0">
              <a:defRPr sz="2500">
                <a:solidFill>
                  <a:schemeClr val="tx1"/>
                </a:solidFill>
                <a:latin typeface="Times New Roman" pitchFamily="18" charset="0"/>
              </a:defRPr>
            </a:lvl5pPr>
            <a:lvl6pPr marL="2566159" indent="-233287" eaLnBrk="0" fontAlgn="base" hangingPunct="0">
              <a:spcBef>
                <a:spcPct val="0"/>
              </a:spcBef>
              <a:spcAft>
                <a:spcPct val="0"/>
              </a:spcAft>
              <a:defRPr sz="2500">
                <a:solidFill>
                  <a:schemeClr val="tx1"/>
                </a:solidFill>
                <a:latin typeface="Times New Roman" pitchFamily="18" charset="0"/>
              </a:defRPr>
            </a:lvl6pPr>
            <a:lvl7pPr marL="3032734" indent="-233287" eaLnBrk="0" fontAlgn="base" hangingPunct="0">
              <a:spcBef>
                <a:spcPct val="0"/>
              </a:spcBef>
              <a:spcAft>
                <a:spcPct val="0"/>
              </a:spcAft>
              <a:defRPr sz="2500">
                <a:solidFill>
                  <a:schemeClr val="tx1"/>
                </a:solidFill>
                <a:latin typeface="Times New Roman" pitchFamily="18" charset="0"/>
              </a:defRPr>
            </a:lvl7pPr>
            <a:lvl8pPr marL="3499309" indent="-233287" eaLnBrk="0" fontAlgn="base" hangingPunct="0">
              <a:spcBef>
                <a:spcPct val="0"/>
              </a:spcBef>
              <a:spcAft>
                <a:spcPct val="0"/>
              </a:spcAft>
              <a:defRPr sz="2500">
                <a:solidFill>
                  <a:schemeClr val="tx1"/>
                </a:solidFill>
                <a:latin typeface="Times New Roman" pitchFamily="18" charset="0"/>
              </a:defRPr>
            </a:lvl8pPr>
            <a:lvl9pPr marL="3965883" indent="-233287" eaLnBrk="0" fontAlgn="base" hangingPunct="0">
              <a:spcBef>
                <a:spcPct val="0"/>
              </a:spcBef>
              <a:spcAft>
                <a:spcPct val="0"/>
              </a:spcAft>
              <a:defRPr sz="2500">
                <a:solidFill>
                  <a:schemeClr val="tx1"/>
                </a:solidFill>
                <a:latin typeface="Times New Roman" pitchFamily="18" charset="0"/>
              </a:defRPr>
            </a:lvl9pPr>
          </a:lstStyle>
          <a:p>
            <a:pPr eaLnBrk="1" hangingPunct="1"/>
            <a:fld id="{00A9B110-1C16-4F91-B11F-6AF9D8276500}" type="slidenum">
              <a:rPr lang="en-US" altLang="en-US" sz="1200"/>
              <a:pPr eaLnBrk="1" hangingPunct="1"/>
              <a:t>24</a:t>
            </a:fld>
            <a:endParaRPr lang="en-US" altLang="en-US" sz="1200"/>
          </a:p>
        </p:txBody>
      </p:sp>
    </p:spTree>
    <p:extLst>
      <p:ext uri="{BB962C8B-B14F-4D97-AF65-F5344CB8AC3E}">
        <p14:creationId xmlns:p14="http://schemas.microsoft.com/office/powerpoint/2010/main" val="12442662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58184" indent="-291609" eaLnBrk="0" hangingPunct="0">
              <a:defRPr sz="2500">
                <a:solidFill>
                  <a:schemeClr val="tx1"/>
                </a:solidFill>
                <a:latin typeface="Times New Roman" pitchFamily="18" charset="0"/>
              </a:defRPr>
            </a:lvl2pPr>
            <a:lvl3pPr marL="1166437" indent="-233287" eaLnBrk="0" hangingPunct="0">
              <a:defRPr sz="2500">
                <a:solidFill>
                  <a:schemeClr val="tx1"/>
                </a:solidFill>
                <a:latin typeface="Times New Roman" pitchFamily="18" charset="0"/>
              </a:defRPr>
            </a:lvl3pPr>
            <a:lvl4pPr marL="1633011" indent="-233287" eaLnBrk="0" hangingPunct="0">
              <a:defRPr sz="2500">
                <a:solidFill>
                  <a:schemeClr val="tx1"/>
                </a:solidFill>
                <a:latin typeface="Times New Roman" pitchFamily="18" charset="0"/>
              </a:defRPr>
            </a:lvl4pPr>
            <a:lvl5pPr marL="2099586" indent="-233287" eaLnBrk="0" hangingPunct="0">
              <a:defRPr sz="2500">
                <a:solidFill>
                  <a:schemeClr val="tx1"/>
                </a:solidFill>
                <a:latin typeface="Times New Roman" pitchFamily="18" charset="0"/>
              </a:defRPr>
            </a:lvl5pPr>
            <a:lvl6pPr marL="2566159" indent="-233287" eaLnBrk="0" fontAlgn="base" hangingPunct="0">
              <a:spcBef>
                <a:spcPct val="0"/>
              </a:spcBef>
              <a:spcAft>
                <a:spcPct val="0"/>
              </a:spcAft>
              <a:defRPr sz="2500">
                <a:solidFill>
                  <a:schemeClr val="tx1"/>
                </a:solidFill>
                <a:latin typeface="Times New Roman" pitchFamily="18" charset="0"/>
              </a:defRPr>
            </a:lvl6pPr>
            <a:lvl7pPr marL="3032734" indent="-233287" eaLnBrk="0" fontAlgn="base" hangingPunct="0">
              <a:spcBef>
                <a:spcPct val="0"/>
              </a:spcBef>
              <a:spcAft>
                <a:spcPct val="0"/>
              </a:spcAft>
              <a:defRPr sz="2500">
                <a:solidFill>
                  <a:schemeClr val="tx1"/>
                </a:solidFill>
                <a:latin typeface="Times New Roman" pitchFamily="18" charset="0"/>
              </a:defRPr>
            </a:lvl7pPr>
            <a:lvl8pPr marL="3499309" indent="-233287" eaLnBrk="0" fontAlgn="base" hangingPunct="0">
              <a:spcBef>
                <a:spcPct val="0"/>
              </a:spcBef>
              <a:spcAft>
                <a:spcPct val="0"/>
              </a:spcAft>
              <a:defRPr sz="2500">
                <a:solidFill>
                  <a:schemeClr val="tx1"/>
                </a:solidFill>
                <a:latin typeface="Times New Roman" pitchFamily="18" charset="0"/>
              </a:defRPr>
            </a:lvl8pPr>
            <a:lvl9pPr marL="3965883" indent="-233287" eaLnBrk="0" fontAlgn="base" hangingPunct="0">
              <a:spcBef>
                <a:spcPct val="0"/>
              </a:spcBef>
              <a:spcAft>
                <a:spcPct val="0"/>
              </a:spcAft>
              <a:defRPr sz="2500">
                <a:solidFill>
                  <a:schemeClr val="tx1"/>
                </a:solidFill>
                <a:latin typeface="Times New Roman" pitchFamily="18" charset="0"/>
              </a:defRPr>
            </a:lvl9pPr>
          </a:lstStyle>
          <a:p>
            <a:pPr eaLnBrk="1" hangingPunct="1"/>
            <a:fld id="{1DCA5637-16E5-40B8-8C61-36586B75C5D0}" type="slidenum">
              <a:rPr lang="en-US" altLang="en-US" sz="1200"/>
              <a:pPr eaLnBrk="1" hangingPunct="1"/>
              <a:t>25</a:t>
            </a:fld>
            <a:endParaRPr lang="en-US" altLang="en-US" sz="1200"/>
          </a:p>
        </p:txBody>
      </p:sp>
    </p:spTree>
    <p:extLst>
      <p:ext uri="{BB962C8B-B14F-4D97-AF65-F5344CB8AC3E}">
        <p14:creationId xmlns:p14="http://schemas.microsoft.com/office/powerpoint/2010/main" val="27193449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58184" indent="-291609" eaLnBrk="0" hangingPunct="0">
              <a:defRPr sz="2500">
                <a:solidFill>
                  <a:schemeClr val="tx1"/>
                </a:solidFill>
                <a:latin typeface="Times New Roman" pitchFamily="18" charset="0"/>
              </a:defRPr>
            </a:lvl2pPr>
            <a:lvl3pPr marL="1166437" indent="-233287" eaLnBrk="0" hangingPunct="0">
              <a:defRPr sz="2500">
                <a:solidFill>
                  <a:schemeClr val="tx1"/>
                </a:solidFill>
                <a:latin typeface="Times New Roman" pitchFamily="18" charset="0"/>
              </a:defRPr>
            </a:lvl3pPr>
            <a:lvl4pPr marL="1633011" indent="-233287" eaLnBrk="0" hangingPunct="0">
              <a:defRPr sz="2500">
                <a:solidFill>
                  <a:schemeClr val="tx1"/>
                </a:solidFill>
                <a:latin typeface="Times New Roman" pitchFamily="18" charset="0"/>
              </a:defRPr>
            </a:lvl4pPr>
            <a:lvl5pPr marL="2099586" indent="-233287" eaLnBrk="0" hangingPunct="0">
              <a:defRPr sz="2500">
                <a:solidFill>
                  <a:schemeClr val="tx1"/>
                </a:solidFill>
                <a:latin typeface="Times New Roman" pitchFamily="18" charset="0"/>
              </a:defRPr>
            </a:lvl5pPr>
            <a:lvl6pPr marL="2566159" indent="-233287" eaLnBrk="0" fontAlgn="base" hangingPunct="0">
              <a:spcBef>
                <a:spcPct val="0"/>
              </a:spcBef>
              <a:spcAft>
                <a:spcPct val="0"/>
              </a:spcAft>
              <a:defRPr sz="2500">
                <a:solidFill>
                  <a:schemeClr val="tx1"/>
                </a:solidFill>
                <a:latin typeface="Times New Roman" pitchFamily="18" charset="0"/>
              </a:defRPr>
            </a:lvl6pPr>
            <a:lvl7pPr marL="3032734" indent="-233287" eaLnBrk="0" fontAlgn="base" hangingPunct="0">
              <a:spcBef>
                <a:spcPct val="0"/>
              </a:spcBef>
              <a:spcAft>
                <a:spcPct val="0"/>
              </a:spcAft>
              <a:defRPr sz="2500">
                <a:solidFill>
                  <a:schemeClr val="tx1"/>
                </a:solidFill>
                <a:latin typeface="Times New Roman" pitchFamily="18" charset="0"/>
              </a:defRPr>
            </a:lvl7pPr>
            <a:lvl8pPr marL="3499309" indent="-233287" eaLnBrk="0" fontAlgn="base" hangingPunct="0">
              <a:spcBef>
                <a:spcPct val="0"/>
              </a:spcBef>
              <a:spcAft>
                <a:spcPct val="0"/>
              </a:spcAft>
              <a:defRPr sz="2500">
                <a:solidFill>
                  <a:schemeClr val="tx1"/>
                </a:solidFill>
                <a:latin typeface="Times New Roman" pitchFamily="18" charset="0"/>
              </a:defRPr>
            </a:lvl8pPr>
            <a:lvl9pPr marL="3965883" indent="-233287" eaLnBrk="0" fontAlgn="base" hangingPunct="0">
              <a:spcBef>
                <a:spcPct val="0"/>
              </a:spcBef>
              <a:spcAft>
                <a:spcPct val="0"/>
              </a:spcAft>
              <a:defRPr sz="2500">
                <a:solidFill>
                  <a:schemeClr val="tx1"/>
                </a:solidFill>
                <a:latin typeface="Times New Roman" pitchFamily="18" charset="0"/>
              </a:defRPr>
            </a:lvl9pPr>
          </a:lstStyle>
          <a:p>
            <a:pPr eaLnBrk="1" hangingPunct="1"/>
            <a:fld id="{0CC862EE-67EE-44FE-9EBC-137FCDE7A35D}" type="slidenum">
              <a:rPr lang="en-US" altLang="en-US" sz="1200"/>
              <a:pPr eaLnBrk="1" hangingPunct="1"/>
              <a:t>26</a:t>
            </a:fld>
            <a:endParaRPr lang="en-US" altLang="en-US" sz="1200"/>
          </a:p>
        </p:txBody>
      </p:sp>
    </p:spTree>
    <p:extLst>
      <p:ext uri="{BB962C8B-B14F-4D97-AF65-F5344CB8AC3E}">
        <p14:creationId xmlns:p14="http://schemas.microsoft.com/office/powerpoint/2010/main" val="34053539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58184" indent="-291609" eaLnBrk="0" hangingPunct="0">
              <a:defRPr sz="2500">
                <a:solidFill>
                  <a:schemeClr val="tx1"/>
                </a:solidFill>
                <a:latin typeface="Times New Roman" pitchFamily="18" charset="0"/>
              </a:defRPr>
            </a:lvl2pPr>
            <a:lvl3pPr marL="1166437" indent="-233287" eaLnBrk="0" hangingPunct="0">
              <a:defRPr sz="2500">
                <a:solidFill>
                  <a:schemeClr val="tx1"/>
                </a:solidFill>
                <a:latin typeface="Times New Roman" pitchFamily="18" charset="0"/>
              </a:defRPr>
            </a:lvl3pPr>
            <a:lvl4pPr marL="1633011" indent="-233287" eaLnBrk="0" hangingPunct="0">
              <a:defRPr sz="2500">
                <a:solidFill>
                  <a:schemeClr val="tx1"/>
                </a:solidFill>
                <a:latin typeface="Times New Roman" pitchFamily="18" charset="0"/>
              </a:defRPr>
            </a:lvl4pPr>
            <a:lvl5pPr marL="2099586" indent="-233287" eaLnBrk="0" hangingPunct="0">
              <a:defRPr sz="2500">
                <a:solidFill>
                  <a:schemeClr val="tx1"/>
                </a:solidFill>
                <a:latin typeface="Times New Roman" pitchFamily="18" charset="0"/>
              </a:defRPr>
            </a:lvl5pPr>
            <a:lvl6pPr marL="2566159" indent="-233287" eaLnBrk="0" fontAlgn="base" hangingPunct="0">
              <a:spcBef>
                <a:spcPct val="0"/>
              </a:spcBef>
              <a:spcAft>
                <a:spcPct val="0"/>
              </a:spcAft>
              <a:defRPr sz="2500">
                <a:solidFill>
                  <a:schemeClr val="tx1"/>
                </a:solidFill>
                <a:latin typeface="Times New Roman" pitchFamily="18" charset="0"/>
              </a:defRPr>
            </a:lvl6pPr>
            <a:lvl7pPr marL="3032734" indent="-233287" eaLnBrk="0" fontAlgn="base" hangingPunct="0">
              <a:spcBef>
                <a:spcPct val="0"/>
              </a:spcBef>
              <a:spcAft>
                <a:spcPct val="0"/>
              </a:spcAft>
              <a:defRPr sz="2500">
                <a:solidFill>
                  <a:schemeClr val="tx1"/>
                </a:solidFill>
                <a:latin typeface="Times New Roman" pitchFamily="18" charset="0"/>
              </a:defRPr>
            </a:lvl7pPr>
            <a:lvl8pPr marL="3499309" indent="-233287" eaLnBrk="0" fontAlgn="base" hangingPunct="0">
              <a:spcBef>
                <a:spcPct val="0"/>
              </a:spcBef>
              <a:spcAft>
                <a:spcPct val="0"/>
              </a:spcAft>
              <a:defRPr sz="2500">
                <a:solidFill>
                  <a:schemeClr val="tx1"/>
                </a:solidFill>
                <a:latin typeface="Times New Roman" pitchFamily="18" charset="0"/>
              </a:defRPr>
            </a:lvl8pPr>
            <a:lvl9pPr marL="3965883" indent="-233287" eaLnBrk="0" fontAlgn="base" hangingPunct="0">
              <a:spcBef>
                <a:spcPct val="0"/>
              </a:spcBef>
              <a:spcAft>
                <a:spcPct val="0"/>
              </a:spcAft>
              <a:defRPr sz="2500">
                <a:solidFill>
                  <a:schemeClr val="tx1"/>
                </a:solidFill>
                <a:latin typeface="Times New Roman" pitchFamily="18" charset="0"/>
              </a:defRPr>
            </a:lvl9pPr>
          </a:lstStyle>
          <a:p>
            <a:pPr eaLnBrk="1" hangingPunct="1"/>
            <a:fld id="{F28181C3-6CE5-4CDF-8562-AF8DF7B8EB48}" type="slidenum">
              <a:rPr lang="en-US" altLang="en-US" sz="1200"/>
              <a:pPr eaLnBrk="1" hangingPunct="1"/>
              <a:t>27</a:t>
            </a:fld>
            <a:endParaRPr lang="en-US" altLang="en-US" sz="1200"/>
          </a:p>
        </p:txBody>
      </p:sp>
    </p:spTree>
    <p:extLst>
      <p:ext uri="{BB962C8B-B14F-4D97-AF65-F5344CB8AC3E}">
        <p14:creationId xmlns:p14="http://schemas.microsoft.com/office/powerpoint/2010/main" val="3242541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569284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391844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868321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332731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58184" indent="-291609" eaLnBrk="0" hangingPunct="0">
              <a:defRPr sz="2500">
                <a:solidFill>
                  <a:schemeClr val="tx1"/>
                </a:solidFill>
                <a:latin typeface="Times New Roman" pitchFamily="18" charset="0"/>
              </a:defRPr>
            </a:lvl2pPr>
            <a:lvl3pPr marL="1166437" indent="-233287" eaLnBrk="0" hangingPunct="0">
              <a:defRPr sz="2500">
                <a:solidFill>
                  <a:schemeClr val="tx1"/>
                </a:solidFill>
                <a:latin typeface="Times New Roman" pitchFamily="18" charset="0"/>
              </a:defRPr>
            </a:lvl3pPr>
            <a:lvl4pPr marL="1633011" indent="-233287" eaLnBrk="0" hangingPunct="0">
              <a:defRPr sz="2500">
                <a:solidFill>
                  <a:schemeClr val="tx1"/>
                </a:solidFill>
                <a:latin typeface="Times New Roman" pitchFamily="18" charset="0"/>
              </a:defRPr>
            </a:lvl4pPr>
            <a:lvl5pPr marL="2099586" indent="-233287" eaLnBrk="0" hangingPunct="0">
              <a:defRPr sz="2500">
                <a:solidFill>
                  <a:schemeClr val="tx1"/>
                </a:solidFill>
                <a:latin typeface="Times New Roman" pitchFamily="18" charset="0"/>
              </a:defRPr>
            </a:lvl5pPr>
            <a:lvl6pPr marL="2566159" indent="-233287" eaLnBrk="0" fontAlgn="base" hangingPunct="0">
              <a:spcBef>
                <a:spcPct val="0"/>
              </a:spcBef>
              <a:spcAft>
                <a:spcPct val="0"/>
              </a:spcAft>
              <a:defRPr sz="2500">
                <a:solidFill>
                  <a:schemeClr val="tx1"/>
                </a:solidFill>
                <a:latin typeface="Times New Roman" pitchFamily="18" charset="0"/>
              </a:defRPr>
            </a:lvl6pPr>
            <a:lvl7pPr marL="3032734" indent="-233287" eaLnBrk="0" fontAlgn="base" hangingPunct="0">
              <a:spcBef>
                <a:spcPct val="0"/>
              </a:spcBef>
              <a:spcAft>
                <a:spcPct val="0"/>
              </a:spcAft>
              <a:defRPr sz="2500">
                <a:solidFill>
                  <a:schemeClr val="tx1"/>
                </a:solidFill>
                <a:latin typeface="Times New Roman" pitchFamily="18" charset="0"/>
              </a:defRPr>
            </a:lvl7pPr>
            <a:lvl8pPr marL="3499309" indent="-233287" eaLnBrk="0" fontAlgn="base" hangingPunct="0">
              <a:spcBef>
                <a:spcPct val="0"/>
              </a:spcBef>
              <a:spcAft>
                <a:spcPct val="0"/>
              </a:spcAft>
              <a:defRPr sz="2500">
                <a:solidFill>
                  <a:schemeClr val="tx1"/>
                </a:solidFill>
                <a:latin typeface="Times New Roman" pitchFamily="18" charset="0"/>
              </a:defRPr>
            </a:lvl8pPr>
            <a:lvl9pPr marL="3965883" indent="-233287" eaLnBrk="0" fontAlgn="base" hangingPunct="0">
              <a:spcBef>
                <a:spcPct val="0"/>
              </a:spcBef>
              <a:spcAft>
                <a:spcPct val="0"/>
              </a:spcAft>
              <a:defRPr sz="2500">
                <a:solidFill>
                  <a:schemeClr val="tx1"/>
                </a:solidFill>
                <a:latin typeface="Times New Roman" pitchFamily="18" charset="0"/>
              </a:defRPr>
            </a:lvl9pPr>
          </a:lstStyle>
          <a:p>
            <a:pPr eaLnBrk="1" hangingPunct="1"/>
            <a:fld id="{72108266-BE96-40DC-AF0E-D604A9FE5923}" type="slidenum">
              <a:rPr lang="en-US" altLang="en-US" sz="1200"/>
              <a:pPr eaLnBrk="1" hangingPunct="1"/>
              <a:t>9</a:t>
            </a:fld>
            <a:endParaRPr lang="en-US" altLang="en-US" sz="1200"/>
          </a:p>
        </p:txBody>
      </p:sp>
    </p:spTree>
    <p:extLst>
      <p:ext uri="{BB962C8B-B14F-4D97-AF65-F5344CB8AC3E}">
        <p14:creationId xmlns:p14="http://schemas.microsoft.com/office/powerpoint/2010/main" val="738919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061197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58184" indent="-291609" eaLnBrk="0" hangingPunct="0">
              <a:defRPr sz="2500">
                <a:solidFill>
                  <a:schemeClr val="tx1"/>
                </a:solidFill>
                <a:latin typeface="Times New Roman" pitchFamily="18" charset="0"/>
              </a:defRPr>
            </a:lvl2pPr>
            <a:lvl3pPr marL="1166437" indent="-233287" eaLnBrk="0" hangingPunct="0">
              <a:defRPr sz="2500">
                <a:solidFill>
                  <a:schemeClr val="tx1"/>
                </a:solidFill>
                <a:latin typeface="Times New Roman" pitchFamily="18" charset="0"/>
              </a:defRPr>
            </a:lvl3pPr>
            <a:lvl4pPr marL="1633011" indent="-233287" eaLnBrk="0" hangingPunct="0">
              <a:defRPr sz="2500">
                <a:solidFill>
                  <a:schemeClr val="tx1"/>
                </a:solidFill>
                <a:latin typeface="Times New Roman" pitchFamily="18" charset="0"/>
              </a:defRPr>
            </a:lvl4pPr>
            <a:lvl5pPr marL="2099586" indent="-233287" eaLnBrk="0" hangingPunct="0">
              <a:defRPr sz="2500">
                <a:solidFill>
                  <a:schemeClr val="tx1"/>
                </a:solidFill>
                <a:latin typeface="Times New Roman" pitchFamily="18" charset="0"/>
              </a:defRPr>
            </a:lvl5pPr>
            <a:lvl6pPr marL="2566159" indent="-233287" eaLnBrk="0" fontAlgn="base" hangingPunct="0">
              <a:spcBef>
                <a:spcPct val="0"/>
              </a:spcBef>
              <a:spcAft>
                <a:spcPct val="0"/>
              </a:spcAft>
              <a:defRPr sz="2500">
                <a:solidFill>
                  <a:schemeClr val="tx1"/>
                </a:solidFill>
                <a:latin typeface="Times New Roman" pitchFamily="18" charset="0"/>
              </a:defRPr>
            </a:lvl6pPr>
            <a:lvl7pPr marL="3032734" indent="-233287" eaLnBrk="0" fontAlgn="base" hangingPunct="0">
              <a:spcBef>
                <a:spcPct val="0"/>
              </a:spcBef>
              <a:spcAft>
                <a:spcPct val="0"/>
              </a:spcAft>
              <a:defRPr sz="2500">
                <a:solidFill>
                  <a:schemeClr val="tx1"/>
                </a:solidFill>
                <a:latin typeface="Times New Roman" pitchFamily="18" charset="0"/>
              </a:defRPr>
            </a:lvl7pPr>
            <a:lvl8pPr marL="3499309" indent="-233287" eaLnBrk="0" fontAlgn="base" hangingPunct="0">
              <a:spcBef>
                <a:spcPct val="0"/>
              </a:spcBef>
              <a:spcAft>
                <a:spcPct val="0"/>
              </a:spcAft>
              <a:defRPr sz="2500">
                <a:solidFill>
                  <a:schemeClr val="tx1"/>
                </a:solidFill>
                <a:latin typeface="Times New Roman" pitchFamily="18" charset="0"/>
              </a:defRPr>
            </a:lvl8pPr>
            <a:lvl9pPr marL="3965883" indent="-233287" eaLnBrk="0" fontAlgn="base" hangingPunct="0">
              <a:spcBef>
                <a:spcPct val="0"/>
              </a:spcBef>
              <a:spcAft>
                <a:spcPct val="0"/>
              </a:spcAft>
              <a:defRPr sz="2500">
                <a:solidFill>
                  <a:schemeClr val="tx1"/>
                </a:solidFill>
                <a:latin typeface="Times New Roman" pitchFamily="18" charset="0"/>
              </a:defRPr>
            </a:lvl9pPr>
          </a:lstStyle>
          <a:p>
            <a:pPr eaLnBrk="1" hangingPunct="1"/>
            <a:fld id="{74238A23-61D2-4A7D-9A23-D738E132F37F}" type="slidenum">
              <a:rPr lang="en-US" altLang="en-US" sz="1200"/>
              <a:pPr eaLnBrk="1" hangingPunct="1"/>
              <a:t>12</a:t>
            </a:fld>
            <a:endParaRPr lang="en-US" altLang="en-US" sz="1200"/>
          </a:p>
        </p:txBody>
      </p:sp>
    </p:spTree>
    <p:extLst>
      <p:ext uri="{BB962C8B-B14F-4D97-AF65-F5344CB8AC3E}">
        <p14:creationId xmlns:p14="http://schemas.microsoft.com/office/powerpoint/2010/main" val="17194116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 name="Line 4103"/>
          <p:cNvSpPr>
            <a:spLocks noChangeShapeType="1"/>
          </p:cNvSpPr>
          <p:nvPr userDrawn="1"/>
        </p:nvSpPr>
        <p:spPr bwMode="auto">
          <a:xfrm>
            <a:off x="0" y="3048000"/>
            <a:ext cx="8991600" cy="0"/>
          </a:xfrm>
          <a:prstGeom prst="line">
            <a:avLst/>
          </a:prstGeom>
          <a:noFill/>
          <a:ln w="76200">
            <a:solidFill>
              <a:srgbClr val="000080"/>
            </a:solidFill>
            <a:round/>
            <a:headEnd type="none" w="sm" len="sm"/>
            <a:tailEnd type="none" w="sm" len="sm"/>
          </a:ln>
          <a:effectLst/>
        </p:spPr>
        <p:txBody>
          <a:bodyPr wrap="none" anchor="ctr"/>
          <a:lstStyle/>
          <a:p>
            <a:pPr>
              <a:defRPr/>
            </a:pPr>
            <a:endParaRPr lang="en-US" dirty="0"/>
          </a:p>
        </p:txBody>
      </p:sp>
      <p:sp>
        <p:nvSpPr>
          <p:cNvPr id="10" name="Rectangle 4098"/>
          <p:cNvSpPr>
            <a:spLocks noGrp="1" noChangeArrowheads="1"/>
          </p:cNvSpPr>
          <p:nvPr>
            <p:ph type="ctrTitle" sz="quarter"/>
          </p:nvPr>
        </p:nvSpPr>
        <p:spPr>
          <a:xfrm>
            <a:off x="685800" y="228600"/>
            <a:ext cx="7772400" cy="1143000"/>
          </a:xfrm>
        </p:spPr>
        <p:txBody>
          <a:bodyPr/>
          <a:lstStyle>
            <a:lvl1pPr>
              <a:defRPr sz="3600">
                <a:latin typeface="Arial" pitchFamily="34" charset="0"/>
                <a:cs typeface="Arial" pitchFamily="34" charset="0"/>
              </a:defRPr>
            </a:lvl1pPr>
          </a:lstStyle>
          <a:p>
            <a:r>
              <a:rPr lang="en-US" dirty="0"/>
              <a:t>Click to edit Master title style</a:t>
            </a:r>
          </a:p>
        </p:txBody>
      </p:sp>
      <p:sp>
        <p:nvSpPr>
          <p:cNvPr id="11" name="Rectangle 4099"/>
          <p:cNvSpPr>
            <a:spLocks noGrp="1" noChangeArrowheads="1"/>
          </p:cNvSpPr>
          <p:nvPr>
            <p:ph type="subTitle" sz="quarter" idx="1"/>
          </p:nvPr>
        </p:nvSpPr>
        <p:spPr>
          <a:xfrm>
            <a:off x="1447800" y="3124200"/>
            <a:ext cx="6400800" cy="1752600"/>
          </a:xfrm>
        </p:spPr>
        <p:txBody>
          <a:bodyPr/>
          <a:lstStyle>
            <a:lvl1pPr marL="0" indent="0" algn="ctr">
              <a:buFontTx/>
              <a:buNone/>
              <a:defRPr>
                <a:latin typeface="Arial" pitchFamily="34" charset="0"/>
                <a:cs typeface="Arial" pitchFamily="34" charset="0"/>
              </a:defRPr>
            </a:lvl1pPr>
          </a:lstStyle>
          <a:p>
            <a:r>
              <a:rPr lang="en-US" dirty="0"/>
              <a:t>Click to edit Master subtitle </a:t>
            </a:r>
            <a:r>
              <a:rPr lang="en-US" dirty="0" smtClean="0"/>
              <a:t>style</a:t>
            </a:r>
            <a:endParaRPr lang="en-US" dirty="0"/>
          </a:p>
        </p:txBody>
      </p:sp>
      <p:pic>
        <p:nvPicPr>
          <p:cNvPr id="12" name="Picture 410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 y="6096000"/>
            <a:ext cx="31242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69505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457200" y="76200"/>
            <a:ext cx="8001000" cy="1066800"/>
          </a:xfrm>
        </p:spPr>
        <p:txBody>
          <a:bodyPr/>
          <a:lstStyle/>
          <a:p>
            <a:r>
              <a:rPr lang="en-US" dirty="0" smtClean="0"/>
              <a:t>Click to edit Master title style</a:t>
            </a:r>
            <a:endParaRPr lang="en-US" dirty="0"/>
          </a:p>
        </p:txBody>
      </p:sp>
      <p:sp>
        <p:nvSpPr>
          <p:cNvPr id="5" name="Content Placeholder 2"/>
          <p:cNvSpPr>
            <a:spLocks noGrp="1"/>
          </p:cNvSpPr>
          <p:nvPr>
            <p:ph idx="1"/>
          </p:nvPr>
        </p:nvSpPr>
        <p:spPr>
          <a:xfrm>
            <a:off x="457200" y="1280160"/>
            <a:ext cx="8001000" cy="3733800"/>
          </a:xfrm>
        </p:spPr>
        <p:txBody>
          <a:bodyPr/>
          <a:lstStyle>
            <a:lvl1pPr marL="457200" indent="-457200">
              <a:buSzPct val="100000"/>
              <a:buFont typeface="Arial" panose="020B0604020202020204" pitchFamily="34" charset="0"/>
              <a:buChar char="•"/>
              <a:defRPr/>
            </a:lvl1pPr>
            <a:lvl3pPr marL="1257300" indent="-342900">
              <a:buSzPct val="90000"/>
              <a:buFont typeface="Arial" panose="020B0604020202020204" pitchFamily="34" charset="0"/>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6"/>
          <p:cNvSpPr>
            <a:spLocks noGrp="1" noChangeArrowheads="1"/>
          </p:cNvSpPr>
          <p:nvPr>
            <p:ph type="sldNum" sz="quarter" idx="4"/>
          </p:nvPr>
        </p:nvSpPr>
        <p:spPr bwMode="auto">
          <a:xfrm>
            <a:off x="7086600" y="63246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a:latin typeface="Times New Roman" pitchFamily="18" charset="0"/>
              </a:defRPr>
            </a:lvl1pPr>
          </a:lstStyle>
          <a:p>
            <a:pPr>
              <a:defRPr/>
            </a:pPr>
            <a:fld id="{F6D20532-61D7-47D0-903F-227F7C48AD34}" type="slidenum">
              <a:rPr lang="en-US"/>
              <a:pPr>
                <a:defRPr/>
              </a:pPr>
              <a:t>‹#›</a:t>
            </a:fld>
            <a:endParaRPr lang="en-US" dirty="0"/>
          </a:p>
        </p:txBody>
      </p:sp>
    </p:spTree>
    <p:extLst>
      <p:ext uri="{BB962C8B-B14F-4D97-AF65-F5344CB8AC3E}">
        <p14:creationId xmlns:p14="http://schemas.microsoft.com/office/powerpoint/2010/main" val="65402040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4600708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8001000" cy="8382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24000"/>
            <a:ext cx="3924300" cy="3733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524000"/>
            <a:ext cx="3924300" cy="3733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2317435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001000" cy="838200"/>
          </a:xfrm>
          <a:prstGeom prst="rect">
            <a:avLst/>
          </a:prstGeom>
        </p:spPr>
        <p:txBody>
          <a:bodyPr/>
          <a:lstStyle/>
          <a:p>
            <a:r>
              <a:rPr lang="en-US" dirty="0" smtClean="0"/>
              <a:t>Click to edit Master title style</a:t>
            </a:r>
            <a:endParaRPr lang="en-US" dirty="0"/>
          </a:p>
        </p:txBody>
      </p:sp>
      <p:sp>
        <p:nvSpPr>
          <p:cNvPr id="3" name="Rectangle 6"/>
          <p:cNvSpPr>
            <a:spLocks noGrp="1" noChangeArrowheads="1"/>
          </p:cNvSpPr>
          <p:nvPr>
            <p:ph type="sldNum" sz="quarter" idx="4"/>
          </p:nvPr>
        </p:nvSpPr>
        <p:spPr bwMode="auto">
          <a:xfrm>
            <a:off x="7086600" y="63246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a:latin typeface="Times New Roman" pitchFamily="18" charset="0"/>
              </a:defRPr>
            </a:lvl1pPr>
          </a:lstStyle>
          <a:p>
            <a:pPr>
              <a:defRPr/>
            </a:pPr>
            <a:fld id="{F6D20532-61D7-47D0-903F-227F7C48AD34}" type="slidenum">
              <a:rPr lang="en-US"/>
              <a:pPr>
                <a:defRPr/>
              </a:pPr>
              <a:t>‹#›</a:t>
            </a:fld>
            <a:endParaRPr lang="en-US" dirty="0"/>
          </a:p>
        </p:txBody>
      </p:sp>
    </p:spTree>
    <p:extLst>
      <p:ext uri="{BB962C8B-B14F-4D97-AF65-F5344CB8AC3E}">
        <p14:creationId xmlns:p14="http://schemas.microsoft.com/office/powerpoint/2010/main" val="150242275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15" name="Rectangle 15"/>
          <p:cNvSpPr>
            <a:spLocks noChangeArrowheads="1"/>
          </p:cNvSpPr>
          <p:nvPr userDrawn="1"/>
        </p:nvSpPr>
        <p:spPr bwMode="auto">
          <a:xfrm>
            <a:off x="228600" y="6629400"/>
            <a:ext cx="8683625" cy="9525"/>
          </a:xfrm>
          <a:prstGeom prst="rect">
            <a:avLst/>
          </a:prstGeom>
          <a:gradFill rotWithShape="0">
            <a:gsLst>
              <a:gs pos="0">
                <a:schemeClr val="folHlink"/>
              </a:gs>
              <a:gs pos="100000">
                <a:schemeClr val="folHlink">
                  <a:gamma/>
                  <a:tint val="25098"/>
                  <a:invGamma/>
                </a:schemeClr>
              </a:gs>
            </a:gsLst>
            <a:path path="shape">
              <a:fillToRect l="50000" t="50000" r="50000" b="50000"/>
            </a:path>
          </a:gradFill>
          <a:ln w="19050">
            <a:noFill/>
            <a:miter lim="800000"/>
            <a:headEnd/>
            <a:tailEnd/>
          </a:ln>
          <a:effectLst/>
        </p:spPr>
        <p:txBody>
          <a:bodyPr wrap="none" anchor="ctr"/>
          <a:lstStyle/>
          <a:p>
            <a:pPr algn="ctr">
              <a:spcBef>
                <a:spcPct val="0"/>
              </a:spcBef>
              <a:buClrTx/>
              <a:buSzTx/>
              <a:buFontTx/>
              <a:buNone/>
              <a:defRPr/>
            </a:pPr>
            <a:endParaRPr lang="en-US" sz="2400">
              <a:latin typeface="Helvetica" charset="0"/>
            </a:endParaRPr>
          </a:p>
        </p:txBody>
      </p:sp>
      <p:sp>
        <p:nvSpPr>
          <p:cNvPr id="11" name="Line 8"/>
          <p:cNvSpPr>
            <a:spLocks noChangeShapeType="1"/>
          </p:cNvSpPr>
          <p:nvPr userDrawn="1"/>
        </p:nvSpPr>
        <p:spPr bwMode="auto">
          <a:xfrm>
            <a:off x="0" y="1143000"/>
            <a:ext cx="8382000" cy="0"/>
          </a:xfrm>
          <a:prstGeom prst="line">
            <a:avLst/>
          </a:prstGeom>
          <a:noFill/>
          <a:ln w="76200">
            <a:solidFill>
              <a:srgbClr val="000080"/>
            </a:solidFill>
            <a:round/>
            <a:headEnd type="none" w="sm" len="sm"/>
            <a:tailEnd type="none" w="sm" len="sm"/>
          </a:ln>
          <a:effectLst/>
        </p:spPr>
        <p:txBody>
          <a:bodyPr wrap="none" anchor="ctr"/>
          <a:lstStyle/>
          <a:p>
            <a:pPr>
              <a:defRPr/>
            </a:pPr>
            <a:endParaRPr lang="en-US" dirty="0"/>
          </a:p>
        </p:txBody>
      </p:sp>
      <p:sp>
        <p:nvSpPr>
          <p:cNvPr id="12" name="Rectangle 6"/>
          <p:cNvSpPr>
            <a:spLocks noGrp="1" noChangeArrowheads="1"/>
          </p:cNvSpPr>
          <p:nvPr>
            <p:ph type="title"/>
          </p:nvPr>
        </p:nvSpPr>
        <p:spPr bwMode="auto">
          <a:xfrm>
            <a:off x="457200" y="76200"/>
            <a:ext cx="8001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3" name="Rectangle 6"/>
          <p:cNvSpPr>
            <a:spLocks noGrp="1" noChangeArrowheads="1"/>
          </p:cNvSpPr>
          <p:nvPr>
            <p:ph type="sldNum" sz="quarter" idx="4"/>
          </p:nvPr>
        </p:nvSpPr>
        <p:spPr bwMode="auto">
          <a:xfrm>
            <a:off x="7086600" y="63246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a:latin typeface="Times New Roman" pitchFamily="18" charset="0"/>
              </a:defRPr>
            </a:lvl1pPr>
          </a:lstStyle>
          <a:p>
            <a:pPr>
              <a:defRPr/>
            </a:pPr>
            <a:fld id="{F6D20532-61D7-47D0-903F-227F7C48AD34}" type="slidenum">
              <a:rPr lang="en-US"/>
              <a:pPr>
                <a:defRPr/>
              </a:pPr>
              <a:t>‹#›</a:t>
            </a:fld>
            <a:endParaRPr lang="en-US" dirty="0"/>
          </a:p>
        </p:txBody>
      </p:sp>
      <p:pic>
        <p:nvPicPr>
          <p:cNvPr id="14" name="Picture 9"/>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r="24806"/>
          <a:stretch>
            <a:fillRect/>
          </a:stretch>
        </p:blipFill>
        <p:spPr bwMode="auto">
          <a:xfrm>
            <a:off x="8686221" y="952500"/>
            <a:ext cx="28733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7"/>
          <p:cNvSpPr>
            <a:spLocks noGrp="1" noChangeArrowheads="1"/>
          </p:cNvSpPr>
          <p:nvPr>
            <p:ph type="body" idx="1"/>
          </p:nvPr>
        </p:nvSpPr>
        <p:spPr bwMode="auto">
          <a:xfrm>
            <a:off x="457200" y="1280160"/>
            <a:ext cx="8001000" cy="3733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lt1" tx1="dk1" bg2="lt2" tx2="dk2" accent1="accent1" accent2="accent2" accent3="accent3" accent4="accent4" accent5="accent5" accent6="accent6" hlink="hlink" folHlink="folHlink"/>
  <p:sldLayoutIdLst>
    <p:sldLayoutId id="2147483733" r:id="rId1"/>
    <p:sldLayoutId id="2147483723" r:id="rId2"/>
    <p:sldLayoutId id="2147483724" r:id="rId3"/>
    <p:sldLayoutId id="2147483725" r:id="rId4"/>
    <p:sldLayoutId id="2147483727" r:id="rId5"/>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457200" indent="-457200" algn="l" rtl="0" eaLnBrk="0" fontAlgn="base" hangingPunct="0">
        <a:spcBef>
          <a:spcPct val="20000"/>
        </a:spcBef>
        <a:spcAft>
          <a:spcPct val="0"/>
        </a:spcAft>
        <a:buClr>
          <a:schemeClr val="tx1"/>
        </a:buClr>
        <a:buSzPct val="100000"/>
        <a:buFont typeface="Arial" panose="020B0604020202020204" pitchFamily="34" charset="0"/>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257300" indent="-342900" algn="l" rtl="0" eaLnBrk="0" fontAlgn="base" hangingPunct="0">
        <a:spcBef>
          <a:spcPct val="20000"/>
        </a:spcBef>
        <a:spcAft>
          <a:spcPct val="0"/>
        </a:spcAft>
        <a:buClr>
          <a:schemeClr val="tx1"/>
        </a:buClr>
        <a:buSzPct val="90000"/>
        <a:buFont typeface="Arial" panose="020B0604020202020204" pitchFamily="34" charset="0"/>
        <a:buChar char="•"/>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3.jpeg"/><Relationship Id="rId4" Type="http://schemas.openxmlformats.org/officeDocument/2006/relationships/image" Target="../media/image12.w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notesSlide" Target="../notesSlides/notesSlide10.xml"/><Relationship Id="rId7"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8.bin"/><Relationship Id="rId5" Type="http://schemas.openxmlformats.org/officeDocument/2006/relationships/image" Target="../media/image14.wmf"/><Relationship Id="rId4" Type="http://schemas.openxmlformats.org/officeDocument/2006/relationships/oleObject" Target="../embeddings/oleObject7.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11.xml"/><Relationship Id="rId7" Type="http://schemas.openxmlformats.org/officeDocument/2006/relationships/image" Target="../media/image18.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0.bin"/><Relationship Id="rId11" Type="http://schemas.openxmlformats.org/officeDocument/2006/relationships/image" Target="../media/image20.wmf"/><Relationship Id="rId5" Type="http://schemas.openxmlformats.org/officeDocument/2006/relationships/image" Target="../media/image17.wmf"/><Relationship Id="rId10" Type="http://schemas.openxmlformats.org/officeDocument/2006/relationships/oleObject" Target="../embeddings/oleObject12.bin"/><Relationship Id="rId4" Type="http://schemas.openxmlformats.org/officeDocument/2006/relationships/oleObject" Target="../embeddings/oleObject9.bin"/><Relationship Id="rId9" Type="http://schemas.openxmlformats.org/officeDocument/2006/relationships/image" Target="../media/image19.w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notesSlide" Target="../notesSlides/notesSlide12.xml"/><Relationship Id="rId7" Type="http://schemas.openxmlformats.org/officeDocument/2006/relationships/image" Target="../media/image22.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14.bin"/><Relationship Id="rId5" Type="http://schemas.openxmlformats.org/officeDocument/2006/relationships/image" Target="../media/image21.wmf"/><Relationship Id="rId4" Type="http://schemas.openxmlformats.org/officeDocument/2006/relationships/oleObject" Target="../embeddings/oleObject13.bin"/><Relationship Id="rId9" Type="http://schemas.openxmlformats.org/officeDocument/2006/relationships/image" Target="../media/image23.w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25.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17.bin"/><Relationship Id="rId5" Type="http://schemas.openxmlformats.org/officeDocument/2006/relationships/image" Target="../media/image24.wmf"/><Relationship Id="rId4" Type="http://schemas.openxmlformats.org/officeDocument/2006/relationships/oleObject" Target="../embeddings/oleObject16.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notesSlide" Target="../notesSlides/notesSlide14.xml"/><Relationship Id="rId7" Type="http://schemas.openxmlformats.org/officeDocument/2006/relationships/image" Target="../media/image27.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19.bin"/><Relationship Id="rId5" Type="http://schemas.openxmlformats.org/officeDocument/2006/relationships/image" Target="../media/image26.wmf"/><Relationship Id="rId4" Type="http://schemas.openxmlformats.org/officeDocument/2006/relationships/oleObject" Target="../embeddings/oleObject18.bin"/><Relationship Id="rId9" Type="http://schemas.openxmlformats.org/officeDocument/2006/relationships/image" Target="../media/image28.w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29.wmf"/><Relationship Id="rId4" Type="http://schemas.openxmlformats.org/officeDocument/2006/relationships/oleObject" Target="../embeddings/oleObject21.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3" Type="http://schemas.openxmlformats.org/officeDocument/2006/relationships/image" Target="../media/image36.wmf"/><Relationship Id="rId18" Type="http://schemas.openxmlformats.org/officeDocument/2006/relationships/oleObject" Target="../embeddings/oleObject29.bin"/><Relationship Id="rId26" Type="http://schemas.openxmlformats.org/officeDocument/2006/relationships/oleObject" Target="../embeddings/oleObject33.bin"/><Relationship Id="rId21" Type="http://schemas.openxmlformats.org/officeDocument/2006/relationships/image" Target="../media/image40.wmf"/><Relationship Id="rId34" Type="http://schemas.openxmlformats.org/officeDocument/2006/relationships/image" Target="../media/image46.wmf"/><Relationship Id="rId7" Type="http://schemas.openxmlformats.org/officeDocument/2006/relationships/image" Target="../media/image33.wmf"/><Relationship Id="rId12" Type="http://schemas.openxmlformats.org/officeDocument/2006/relationships/oleObject" Target="../embeddings/oleObject26.bin"/><Relationship Id="rId17" Type="http://schemas.openxmlformats.org/officeDocument/2006/relationships/image" Target="../media/image38.wmf"/><Relationship Id="rId25" Type="http://schemas.openxmlformats.org/officeDocument/2006/relationships/image" Target="../media/image42.wmf"/><Relationship Id="rId33" Type="http://schemas.openxmlformats.org/officeDocument/2006/relationships/oleObject" Target="../embeddings/oleObject37.bin"/><Relationship Id="rId38" Type="http://schemas.openxmlformats.org/officeDocument/2006/relationships/image" Target="../media/image48.wmf"/><Relationship Id="rId2" Type="http://schemas.openxmlformats.org/officeDocument/2006/relationships/slideLayout" Target="../slideLayouts/slideLayout2.xml"/><Relationship Id="rId16" Type="http://schemas.openxmlformats.org/officeDocument/2006/relationships/oleObject" Target="../embeddings/oleObject28.bin"/><Relationship Id="rId20" Type="http://schemas.openxmlformats.org/officeDocument/2006/relationships/oleObject" Target="../embeddings/oleObject30.bin"/><Relationship Id="rId29" Type="http://schemas.openxmlformats.org/officeDocument/2006/relationships/oleObject" Target="../embeddings/oleObject35.bin"/><Relationship Id="rId1" Type="http://schemas.openxmlformats.org/officeDocument/2006/relationships/vmlDrawing" Target="../drawings/vmlDrawing13.vml"/><Relationship Id="rId6" Type="http://schemas.openxmlformats.org/officeDocument/2006/relationships/oleObject" Target="../embeddings/oleObject23.bin"/><Relationship Id="rId11" Type="http://schemas.openxmlformats.org/officeDocument/2006/relationships/image" Target="../media/image35.wmf"/><Relationship Id="rId24" Type="http://schemas.openxmlformats.org/officeDocument/2006/relationships/oleObject" Target="../embeddings/oleObject32.bin"/><Relationship Id="rId32" Type="http://schemas.openxmlformats.org/officeDocument/2006/relationships/image" Target="../media/image45.wmf"/><Relationship Id="rId37" Type="http://schemas.openxmlformats.org/officeDocument/2006/relationships/oleObject" Target="../embeddings/oleObject39.bin"/><Relationship Id="rId5" Type="http://schemas.openxmlformats.org/officeDocument/2006/relationships/image" Target="../media/image32.wmf"/><Relationship Id="rId15" Type="http://schemas.openxmlformats.org/officeDocument/2006/relationships/image" Target="../media/image37.wmf"/><Relationship Id="rId23" Type="http://schemas.openxmlformats.org/officeDocument/2006/relationships/image" Target="../media/image41.wmf"/><Relationship Id="rId28" Type="http://schemas.openxmlformats.org/officeDocument/2006/relationships/oleObject" Target="../embeddings/oleObject34.bin"/><Relationship Id="rId36" Type="http://schemas.openxmlformats.org/officeDocument/2006/relationships/image" Target="../media/image47.wmf"/><Relationship Id="rId10" Type="http://schemas.openxmlformats.org/officeDocument/2006/relationships/oleObject" Target="../embeddings/oleObject25.bin"/><Relationship Id="rId19" Type="http://schemas.openxmlformats.org/officeDocument/2006/relationships/image" Target="../media/image39.wmf"/><Relationship Id="rId31" Type="http://schemas.openxmlformats.org/officeDocument/2006/relationships/oleObject" Target="../embeddings/oleObject36.bin"/><Relationship Id="rId4" Type="http://schemas.openxmlformats.org/officeDocument/2006/relationships/oleObject" Target="../embeddings/oleObject22.bin"/><Relationship Id="rId9" Type="http://schemas.openxmlformats.org/officeDocument/2006/relationships/image" Target="../media/image34.wmf"/><Relationship Id="rId14" Type="http://schemas.openxmlformats.org/officeDocument/2006/relationships/oleObject" Target="../embeddings/oleObject27.bin"/><Relationship Id="rId22" Type="http://schemas.openxmlformats.org/officeDocument/2006/relationships/oleObject" Target="../embeddings/oleObject31.bin"/><Relationship Id="rId27" Type="http://schemas.openxmlformats.org/officeDocument/2006/relationships/image" Target="../media/image43.wmf"/><Relationship Id="rId30" Type="http://schemas.openxmlformats.org/officeDocument/2006/relationships/image" Target="../media/image44.wmf"/><Relationship Id="rId35" Type="http://schemas.openxmlformats.org/officeDocument/2006/relationships/oleObject" Target="../embeddings/oleObject38.bin"/><Relationship Id="rId8" Type="http://schemas.openxmlformats.org/officeDocument/2006/relationships/oleObject" Target="../embeddings/oleObject24.bin"/><Relationship Id="rId3"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50.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41.bin"/><Relationship Id="rId5" Type="http://schemas.openxmlformats.org/officeDocument/2006/relationships/image" Target="../media/image49.wmf"/><Relationship Id="rId4" Type="http://schemas.openxmlformats.org/officeDocument/2006/relationships/oleObject" Target="../embeddings/oleObject40.bin"/></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vmlDrawing" Target="../drawings/vmlDrawing2.vml"/><Relationship Id="rId5" Type="http://schemas.openxmlformats.org/officeDocument/2006/relationships/image" Target="../media/image5.w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vmlDrawing" Target="../drawings/vmlDrawing3.vml"/><Relationship Id="rId5" Type="http://schemas.openxmlformats.org/officeDocument/2006/relationships/image" Target="../media/image6.wmf"/><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vmlDrawing" Target="../drawings/vmlDrawing4.vml"/><Relationship Id="rId5" Type="http://schemas.openxmlformats.org/officeDocument/2006/relationships/image" Target="../media/image7.wmf"/><Relationship Id="rId4"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8.wmf"/><Relationship Id="rId4"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Grp="1" noChangeArrowheads="1"/>
          </p:cNvSpPr>
          <p:nvPr>
            <p:ph type="ctrTitle"/>
          </p:nvPr>
        </p:nvSpPr>
        <p:spPr>
          <a:xfrm>
            <a:off x="0" y="76200"/>
            <a:ext cx="9144000" cy="1646237"/>
          </a:xfrm>
          <a:noFill/>
        </p:spPr>
        <p:txBody>
          <a:bodyPr anchor="ctr"/>
          <a:lstStyle/>
          <a:p>
            <a:pPr algn="ctr" eaLnBrk="1" hangingPunct="1">
              <a:spcBef>
                <a:spcPct val="50000"/>
              </a:spcBef>
            </a:pPr>
            <a:r>
              <a:rPr lang="en-US" altLang="en-US" dirty="0" smtClean="0"/>
              <a:t>ECE 476 </a:t>
            </a:r>
            <a:br>
              <a:rPr lang="en-US" altLang="en-US" dirty="0" smtClean="0"/>
            </a:br>
            <a:r>
              <a:rPr lang="en-US" altLang="en-US" dirty="0" smtClean="0"/>
              <a:t>Power System Analysis</a:t>
            </a:r>
          </a:p>
        </p:txBody>
      </p:sp>
      <p:sp>
        <p:nvSpPr>
          <p:cNvPr id="6" name="Rectangle 5"/>
          <p:cNvSpPr/>
          <p:nvPr/>
        </p:nvSpPr>
        <p:spPr>
          <a:xfrm>
            <a:off x="304800" y="1752600"/>
            <a:ext cx="8686800" cy="1077218"/>
          </a:xfrm>
          <a:prstGeom prst="rect">
            <a:avLst/>
          </a:prstGeom>
        </p:spPr>
        <p:txBody>
          <a:bodyPr wrap="square">
            <a:spAutoFit/>
          </a:bodyPr>
          <a:lstStyle/>
          <a:p>
            <a:pPr algn="ctr"/>
            <a:r>
              <a:rPr lang="en-US" sz="3200" b="1" kern="0" dirty="0">
                <a:solidFill>
                  <a:schemeClr val="tx1">
                    <a:lumMod val="50000"/>
                  </a:schemeClr>
                </a:solidFill>
                <a:latin typeface="Arial" pitchFamily="34" charset="0"/>
                <a:cs typeface="Arial" pitchFamily="34" charset="0"/>
              </a:rPr>
              <a:t>Lecture </a:t>
            </a:r>
            <a:r>
              <a:rPr lang="en-US" sz="3200" b="1" kern="0" dirty="0" smtClean="0">
                <a:solidFill>
                  <a:schemeClr val="tx1">
                    <a:lumMod val="50000"/>
                  </a:schemeClr>
                </a:solidFill>
                <a:latin typeface="Arial" pitchFamily="34" charset="0"/>
                <a:cs typeface="Arial" pitchFamily="34" charset="0"/>
              </a:rPr>
              <a:t>25: Transient Stability, </a:t>
            </a:r>
            <a:br>
              <a:rPr lang="en-US" sz="3200" b="1" kern="0" dirty="0" smtClean="0">
                <a:solidFill>
                  <a:schemeClr val="tx1">
                    <a:lumMod val="50000"/>
                  </a:schemeClr>
                </a:solidFill>
                <a:latin typeface="Arial" pitchFamily="34" charset="0"/>
                <a:cs typeface="Arial" pitchFamily="34" charset="0"/>
              </a:rPr>
            </a:br>
            <a:r>
              <a:rPr lang="en-US" sz="3200" b="1" kern="0" dirty="0" smtClean="0">
                <a:solidFill>
                  <a:schemeClr val="tx1">
                    <a:lumMod val="50000"/>
                  </a:schemeClr>
                </a:solidFill>
                <a:latin typeface="Arial" pitchFamily="34" charset="0"/>
                <a:cs typeface="Arial" pitchFamily="34" charset="0"/>
              </a:rPr>
              <a:t>High Impact Events</a:t>
            </a:r>
            <a:endParaRPr lang="en-US" sz="3200" b="1" kern="0" dirty="0">
              <a:solidFill>
                <a:schemeClr val="tx1">
                  <a:lumMod val="50000"/>
                </a:schemeClr>
              </a:solidFill>
              <a:latin typeface="Arial" pitchFamily="34" charset="0"/>
              <a:cs typeface="Arial" pitchFamily="34" charset="0"/>
            </a:endParaRPr>
          </a:p>
        </p:txBody>
      </p:sp>
      <p:sp>
        <p:nvSpPr>
          <p:cNvPr id="7" name="Subtitle 2"/>
          <p:cNvSpPr>
            <a:spLocks noGrp="1"/>
          </p:cNvSpPr>
          <p:nvPr>
            <p:ph type="subTitle" sz="quarter" idx="1"/>
          </p:nvPr>
        </p:nvSpPr>
        <p:spPr>
          <a:xfrm>
            <a:off x="228600" y="3251817"/>
            <a:ext cx="8534400" cy="1752600"/>
          </a:xfrm>
        </p:spPr>
        <p:txBody>
          <a:bodyPr/>
          <a:lstStyle/>
          <a:p>
            <a:r>
              <a:rPr lang="en-US" dirty="0" smtClean="0"/>
              <a:t>Prof. Tom Overbye</a:t>
            </a:r>
            <a:endParaRPr lang="en-US" dirty="0"/>
          </a:p>
          <a:p>
            <a:r>
              <a:rPr lang="en-US" dirty="0" smtClean="0"/>
              <a:t>Dept. </a:t>
            </a:r>
            <a:r>
              <a:rPr lang="en-US" dirty="0"/>
              <a:t>of Electrical and Computer Engineering</a:t>
            </a:r>
          </a:p>
          <a:p>
            <a:r>
              <a:rPr lang="en-US" dirty="0"/>
              <a:t>University of Illinois at </a:t>
            </a:r>
            <a:r>
              <a:rPr lang="en-US" dirty="0" smtClean="0"/>
              <a:t>Urbana-Champaign</a:t>
            </a:r>
          </a:p>
          <a:p>
            <a:r>
              <a:rPr lang="en-US" dirty="0" smtClean="0"/>
              <a:t>overbye@illinois.edu</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dirty="0" smtClean="0"/>
              <a:t>Example 11.4: Undamped</a:t>
            </a:r>
          </a:p>
        </p:txBody>
      </p:sp>
      <p:pic>
        <p:nvPicPr>
          <p:cNvPr id="1433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80160"/>
            <a:ext cx="7010400" cy="545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1"/>
          <p:cNvSpPr txBox="1">
            <a:spLocks/>
          </p:cNvSpPr>
          <p:nvPr/>
        </p:nvSpPr>
        <p:spPr>
          <a:xfrm>
            <a:off x="70866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pPr algn="r">
                <a:defRPr/>
              </a:pPr>
              <a:t>9</a:t>
            </a:fld>
            <a:endParaRPr lang="en-US"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smtClean="0"/>
              <a:t>Equal Area Criteria</a:t>
            </a:r>
          </a:p>
        </p:txBody>
      </p:sp>
      <p:sp>
        <p:nvSpPr>
          <p:cNvPr id="13315" name="Rectangle 3"/>
          <p:cNvSpPr>
            <a:spLocks noGrp="1" noChangeArrowheads="1"/>
          </p:cNvSpPr>
          <p:nvPr>
            <p:ph type="body" idx="1"/>
          </p:nvPr>
        </p:nvSpPr>
        <p:spPr>
          <a:xfrm>
            <a:off x="457200" y="1280160"/>
            <a:ext cx="8001000" cy="1524000"/>
          </a:xfrm>
        </p:spPr>
        <p:txBody>
          <a:bodyPr/>
          <a:lstStyle/>
          <a:p>
            <a:pPr>
              <a:buFont typeface="Arial" charset="0"/>
              <a:buChar char="•"/>
            </a:pPr>
            <a:r>
              <a:rPr lang="en-US" altLang="en-US" dirty="0" smtClean="0"/>
              <a:t>The goal of the equal area criteria is to try to determine whether a system is stable or not without having to completely integrate the system response.</a:t>
            </a:r>
          </a:p>
        </p:txBody>
      </p:sp>
      <p:pic>
        <p:nvPicPr>
          <p:cNvPr id="13316" name="Picture 4" descr="fig168"/>
          <p:cNvPicPr>
            <a:picLocks noChangeAspect="1" noChangeArrowheads="1"/>
          </p:cNvPicPr>
          <p:nvPr/>
        </p:nvPicPr>
        <p:blipFill>
          <a:blip r:embed="rId3">
            <a:extLst>
              <a:ext uri="{28A0092B-C50C-407E-A947-70E740481C1C}">
                <a14:useLocalDpi xmlns:a14="http://schemas.microsoft.com/office/drawing/2010/main" val="0"/>
              </a:ext>
            </a:extLst>
          </a:blip>
          <a:srcRect l="14117" r="11765" b="69005"/>
          <a:stretch>
            <a:fillRect/>
          </a:stretch>
        </p:blipFill>
        <p:spPr bwMode="auto">
          <a:xfrm>
            <a:off x="762000" y="2833688"/>
            <a:ext cx="5761038"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 Box 5"/>
          <p:cNvSpPr txBox="1">
            <a:spLocks noChangeArrowheads="1"/>
          </p:cNvSpPr>
          <p:nvPr/>
        </p:nvSpPr>
        <p:spPr bwMode="auto">
          <a:xfrm>
            <a:off x="6705600" y="2818412"/>
            <a:ext cx="2274888" cy="3081338"/>
          </a:xfrm>
          <a:prstGeom prst="rect">
            <a:avLst/>
          </a:prstGeom>
          <a:solidFill>
            <a:schemeClr val="accent1"/>
          </a:solidFill>
          <a:ln>
            <a:noFill/>
          </a:ln>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ts val="0"/>
              </a:spcBef>
            </a:pPr>
            <a:r>
              <a:rPr lang="en-US" altLang="en-US" sz="2800" dirty="0"/>
              <a:t>System will</a:t>
            </a:r>
          </a:p>
          <a:p>
            <a:pPr eaLnBrk="1" hangingPunct="1">
              <a:spcBef>
                <a:spcPts val="0"/>
              </a:spcBef>
            </a:pPr>
            <a:r>
              <a:rPr lang="en-US" altLang="en-US" sz="2800" dirty="0"/>
              <a:t>be stable after</a:t>
            </a:r>
          </a:p>
          <a:p>
            <a:pPr eaLnBrk="1" hangingPunct="1">
              <a:spcBef>
                <a:spcPts val="0"/>
              </a:spcBef>
            </a:pPr>
            <a:r>
              <a:rPr lang="en-US" altLang="en-US" sz="2800" dirty="0"/>
              <a:t>the fault if</a:t>
            </a:r>
          </a:p>
          <a:p>
            <a:pPr eaLnBrk="1" hangingPunct="1">
              <a:spcBef>
                <a:spcPts val="0"/>
              </a:spcBef>
            </a:pPr>
            <a:r>
              <a:rPr lang="en-US" altLang="en-US" sz="2800" dirty="0"/>
              <a:t>the </a:t>
            </a:r>
            <a:r>
              <a:rPr lang="en-US" altLang="en-US" sz="2800" dirty="0" err="1"/>
              <a:t>Decel</a:t>
            </a:r>
            <a:r>
              <a:rPr lang="en-US" altLang="en-US" sz="2800" dirty="0"/>
              <a:t/>
            </a:r>
            <a:br>
              <a:rPr lang="en-US" altLang="en-US" sz="2800" dirty="0"/>
            </a:br>
            <a:r>
              <a:rPr lang="en-US" altLang="en-US" sz="2800" dirty="0"/>
              <a:t>Area is greater</a:t>
            </a:r>
          </a:p>
          <a:p>
            <a:pPr eaLnBrk="1" hangingPunct="1">
              <a:spcBef>
                <a:spcPts val="0"/>
              </a:spcBef>
            </a:pPr>
            <a:r>
              <a:rPr lang="en-US" altLang="en-US" sz="2800" dirty="0"/>
              <a:t>than the </a:t>
            </a:r>
          </a:p>
          <a:p>
            <a:pPr eaLnBrk="1" hangingPunct="1">
              <a:spcBef>
                <a:spcPts val="0"/>
              </a:spcBef>
            </a:pPr>
            <a:r>
              <a:rPr lang="en-US" altLang="en-US" sz="2800" dirty="0" err="1"/>
              <a:t>Accel</a:t>
            </a:r>
            <a:r>
              <a:rPr lang="en-US" altLang="en-US" sz="2800" dirty="0"/>
              <a:t>. Area</a:t>
            </a:r>
          </a:p>
        </p:txBody>
      </p:sp>
      <p:sp>
        <p:nvSpPr>
          <p:cNvPr id="6" name="Slide Number Placeholder 1"/>
          <p:cNvSpPr txBox="1">
            <a:spLocks/>
          </p:cNvSpPr>
          <p:nvPr/>
        </p:nvSpPr>
        <p:spPr>
          <a:xfrm>
            <a:off x="70866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pPr algn="r">
                <a:defRPr/>
              </a:pPr>
              <a:t>10</a:t>
            </a:fld>
            <a:endParaRPr lang="en-US"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11.5: Critical Clearing Time</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462194828"/>
              </p:ext>
            </p:extLst>
          </p:nvPr>
        </p:nvGraphicFramePr>
        <p:xfrm>
          <a:off x="609600" y="3810000"/>
          <a:ext cx="7272338" cy="2747962"/>
        </p:xfrm>
        <a:graphic>
          <a:graphicData uri="http://schemas.openxmlformats.org/presentationml/2006/ole">
            <mc:AlternateContent xmlns:mc="http://schemas.openxmlformats.org/markup-compatibility/2006">
              <mc:Choice xmlns:v="urn:schemas-microsoft-com:vml" Requires="v">
                <p:oleObj spid="_x0000_s315401" name="Equation" r:id="rId3" imgW="4572000" imgH="1726920" progId="Equation.DSMT4">
                  <p:embed/>
                </p:oleObj>
              </mc:Choice>
              <mc:Fallback>
                <p:oleObj name="Equation" r:id="rId3" imgW="4572000" imgH="1726920" progId="Equation.DSMT4">
                  <p:embed/>
                  <p:pic>
                    <p:nvPicPr>
                      <p:cNvPr id="0" name="Object 3"/>
                      <p:cNvPicPr>
                        <a:picLocks noChangeAspect="1" noChangeArrowheads="1"/>
                      </p:cNvPicPr>
                      <p:nvPr/>
                    </p:nvPicPr>
                    <p:blipFill>
                      <a:blip r:embed="rId4"/>
                      <a:srcRect/>
                      <a:stretch>
                        <a:fillRect/>
                      </a:stretch>
                    </p:blipFill>
                    <p:spPr bwMode="auto">
                      <a:xfrm>
                        <a:off x="609600" y="3810000"/>
                        <a:ext cx="7272338" cy="274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4" descr="fig168"/>
          <p:cNvPicPr>
            <a:picLocks noChangeAspect="1" noChangeArrowheads="1"/>
          </p:cNvPicPr>
          <p:nvPr/>
        </p:nvPicPr>
        <p:blipFill>
          <a:blip r:embed="rId5" cstate="print">
            <a:extLst>
              <a:ext uri="{28A0092B-C50C-407E-A947-70E740481C1C}">
                <a14:useLocalDpi xmlns:a14="http://schemas.microsoft.com/office/drawing/2010/main" val="0"/>
              </a:ext>
            </a:extLst>
          </a:blip>
          <a:srcRect l="14117" r="11765" b="69005"/>
          <a:stretch>
            <a:fillRect/>
          </a:stretch>
        </p:blipFill>
        <p:spPr bwMode="auto">
          <a:xfrm>
            <a:off x="533400" y="1270000"/>
            <a:ext cx="4343400" cy="2477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1"/>
          <p:cNvSpPr txBox="1">
            <a:spLocks/>
          </p:cNvSpPr>
          <p:nvPr/>
        </p:nvSpPr>
        <p:spPr>
          <a:xfrm>
            <a:off x="70866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pPr algn="r">
                <a:defRPr/>
              </a:pPr>
              <a:t>11</a:t>
            </a:fld>
            <a:endParaRPr lang="en-US" sz="2000" dirty="0"/>
          </a:p>
        </p:txBody>
      </p:sp>
    </p:spTree>
    <p:extLst>
      <p:ext uri="{BB962C8B-B14F-4D97-AF65-F5344CB8AC3E}">
        <p14:creationId xmlns:p14="http://schemas.microsoft.com/office/powerpoint/2010/main" val="2705323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28600" y="76200"/>
            <a:ext cx="8686800" cy="838200"/>
          </a:xfrm>
        </p:spPr>
        <p:txBody>
          <a:bodyPr/>
          <a:lstStyle/>
          <a:p>
            <a:r>
              <a:rPr lang="en-US" altLang="en-US" smtClean="0"/>
              <a:t>Two-Axis Synchronous Machine Model</a:t>
            </a:r>
          </a:p>
        </p:txBody>
      </p:sp>
      <p:sp>
        <p:nvSpPr>
          <p:cNvPr id="17411" name="Content Placeholder 2"/>
          <p:cNvSpPr>
            <a:spLocks noGrp="1"/>
          </p:cNvSpPr>
          <p:nvPr>
            <p:ph idx="1"/>
          </p:nvPr>
        </p:nvSpPr>
        <p:spPr/>
        <p:txBody>
          <a:bodyPr/>
          <a:lstStyle/>
          <a:p>
            <a:pPr>
              <a:buFont typeface="Arial" charset="0"/>
              <a:buChar char="•"/>
            </a:pPr>
            <a:r>
              <a:rPr lang="en-US" altLang="en-US" dirty="0" smtClean="0"/>
              <a:t>Classical model is appropriate only for the most basic studies; no longer widely used in practice</a:t>
            </a:r>
          </a:p>
          <a:p>
            <a:pPr>
              <a:buFont typeface="Arial" charset="0"/>
              <a:buChar char="•"/>
            </a:pPr>
            <a:r>
              <a:rPr lang="en-US" altLang="en-US" dirty="0" smtClean="0"/>
              <a:t>More realistic models are required to couple in other devices such as exciters and governors</a:t>
            </a:r>
          </a:p>
          <a:p>
            <a:pPr>
              <a:buFont typeface="Arial" charset="0"/>
              <a:buChar char="•"/>
            </a:pPr>
            <a:r>
              <a:rPr lang="en-US" altLang="en-US" dirty="0" smtClean="0"/>
              <a:t>A more realistic synchronous machine model requires that the machine be expressed in a reference frame that rotates at rotor speed</a:t>
            </a:r>
          </a:p>
          <a:p>
            <a:pPr>
              <a:buFont typeface="Arial" charset="0"/>
              <a:buChar char="•"/>
            </a:pPr>
            <a:r>
              <a:rPr lang="en-US" altLang="en-US" dirty="0" smtClean="0"/>
              <a:t>Standard approach is d-q reference frame, in which the major (direct or d-axis) is aligned with the rotor poles and the quadrature (q-axis) leads the direct axis by 90</a:t>
            </a:r>
            <a:r>
              <a:rPr lang="en-US" altLang="en-US" dirty="0" smtClean="0">
                <a:sym typeface="Symbol" pitchFamily="18" charset="2"/>
              </a:rPr>
              <a:t></a:t>
            </a:r>
            <a:endParaRPr lang="en-US" altLang="en-US" dirty="0" smtClean="0"/>
          </a:p>
        </p:txBody>
      </p:sp>
      <p:sp>
        <p:nvSpPr>
          <p:cNvPr id="4" name="Slide Number Placeholder 1"/>
          <p:cNvSpPr txBox="1">
            <a:spLocks/>
          </p:cNvSpPr>
          <p:nvPr/>
        </p:nvSpPr>
        <p:spPr>
          <a:xfrm>
            <a:off x="70866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pPr algn="r">
                <a:defRPr/>
              </a:pPr>
              <a:t>12</a:t>
            </a:fld>
            <a:endParaRPr lang="en-US"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smtClean="0"/>
              <a:t>D-q Reference Frame </a:t>
            </a:r>
          </a:p>
        </p:txBody>
      </p:sp>
      <p:sp>
        <p:nvSpPr>
          <p:cNvPr id="18435" name="Content Placeholder 2"/>
          <p:cNvSpPr>
            <a:spLocks noGrp="1"/>
          </p:cNvSpPr>
          <p:nvPr>
            <p:ph idx="1"/>
          </p:nvPr>
        </p:nvSpPr>
        <p:spPr>
          <a:xfrm>
            <a:off x="457200" y="1280160"/>
            <a:ext cx="8001000" cy="1600200"/>
          </a:xfrm>
        </p:spPr>
        <p:txBody>
          <a:bodyPr/>
          <a:lstStyle/>
          <a:p>
            <a:pPr>
              <a:buFont typeface="Arial" charset="0"/>
              <a:buChar char="•"/>
            </a:pPr>
            <a:r>
              <a:rPr lang="en-US" altLang="en-US" dirty="0" smtClean="0"/>
              <a:t>Machine voltage and current are “transformed” into the d-q reference frame using the rotor angle, </a:t>
            </a:r>
            <a:r>
              <a:rPr lang="en-US" altLang="en-US" dirty="0" smtClean="0">
                <a:sym typeface="Symbol" pitchFamily="18" charset="2"/>
              </a:rPr>
              <a:t></a:t>
            </a:r>
          </a:p>
          <a:p>
            <a:pPr lvl="1">
              <a:buFont typeface="Arial" charset="0"/>
              <a:buChar char="•"/>
            </a:pPr>
            <a:r>
              <a:rPr lang="en-US" altLang="en-US" dirty="0" smtClean="0">
                <a:sym typeface="Symbol" pitchFamily="18" charset="2"/>
              </a:rPr>
              <a:t>Terminal voltage in network (power flow) reference frame are V</a:t>
            </a:r>
            <a:r>
              <a:rPr lang="en-US" altLang="en-US" baseline="-25000" dirty="0" smtClean="0">
                <a:sym typeface="Symbol" pitchFamily="18" charset="2"/>
              </a:rPr>
              <a:t>T</a:t>
            </a:r>
            <a:r>
              <a:rPr lang="en-US" altLang="en-US" dirty="0" smtClean="0">
                <a:sym typeface="Symbol" pitchFamily="18" charset="2"/>
              </a:rPr>
              <a:t> = </a:t>
            </a:r>
            <a:r>
              <a:rPr lang="en-US" altLang="en-US" dirty="0" err="1" smtClean="0">
                <a:sym typeface="Symbol" pitchFamily="18" charset="2"/>
              </a:rPr>
              <a:t>V</a:t>
            </a:r>
            <a:r>
              <a:rPr lang="en-US" altLang="en-US" baseline="-25000" dirty="0" err="1" smtClean="0">
                <a:sym typeface="Symbol" pitchFamily="18" charset="2"/>
              </a:rPr>
              <a:t>r</a:t>
            </a:r>
            <a:r>
              <a:rPr lang="en-US" altLang="en-US" dirty="0" smtClean="0">
                <a:sym typeface="Symbol" pitchFamily="18" charset="2"/>
              </a:rPr>
              <a:t> - V</a:t>
            </a:r>
            <a:r>
              <a:rPr lang="en-US" altLang="en-US" baseline="-25000" dirty="0" smtClean="0">
                <a:sym typeface="Symbol" pitchFamily="18" charset="2"/>
              </a:rPr>
              <a:t>i</a:t>
            </a:r>
            <a:endParaRPr lang="en-US" altLang="en-US" baseline="-25000" dirty="0" smtClean="0"/>
          </a:p>
          <a:p>
            <a:endParaRPr lang="en-US" altLang="en-US" dirty="0" smtClean="0"/>
          </a:p>
        </p:txBody>
      </p:sp>
      <p:sp>
        <p:nvSpPr>
          <p:cNvPr id="1843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graphicFrame>
        <p:nvGraphicFramePr>
          <p:cNvPr id="18437" name="Object 1"/>
          <p:cNvGraphicFramePr>
            <a:graphicFrameLocks noChangeAspect="1"/>
          </p:cNvGraphicFramePr>
          <p:nvPr>
            <p:extLst>
              <p:ext uri="{D42A27DB-BD31-4B8C-83A1-F6EECF244321}">
                <p14:modId xmlns:p14="http://schemas.microsoft.com/office/powerpoint/2010/main" val="967926934"/>
              </p:ext>
            </p:extLst>
          </p:nvPr>
        </p:nvGraphicFramePr>
        <p:xfrm>
          <a:off x="1143000" y="3200400"/>
          <a:ext cx="4168775" cy="1143000"/>
        </p:xfrm>
        <a:graphic>
          <a:graphicData uri="http://schemas.openxmlformats.org/presentationml/2006/ole">
            <mc:AlternateContent xmlns:mc="http://schemas.openxmlformats.org/markup-compatibility/2006">
              <mc:Choice xmlns:v="urn:schemas-microsoft-com:vml" Requires="v">
                <p:oleObj spid="_x0000_s301132" name="Equation" r:id="rId4" imgW="1777229" imgH="482391" progId="Equation.DSMT4">
                  <p:embed/>
                </p:oleObj>
              </mc:Choice>
              <mc:Fallback>
                <p:oleObj name="Equation" r:id="rId4" imgW="1777229" imgH="482391"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3200400"/>
                        <a:ext cx="41687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438"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graphicFrame>
        <p:nvGraphicFramePr>
          <p:cNvPr id="18439" name="Object 3"/>
          <p:cNvGraphicFramePr>
            <a:graphicFrameLocks noChangeAspect="1"/>
          </p:cNvGraphicFramePr>
          <p:nvPr>
            <p:extLst>
              <p:ext uri="{D42A27DB-BD31-4B8C-83A1-F6EECF244321}">
                <p14:modId xmlns:p14="http://schemas.microsoft.com/office/powerpoint/2010/main" val="4049234032"/>
              </p:ext>
            </p:extLst>
          </p:nvPr>
        </p:nvGraphicFramePr>
        <p:xfrm>
          <a:off x="1143000" y="4495800"/>
          <a:ext cx="4505325" cy="1143000"/>
        </p:xfrm>
        <a:graphic>
          <a:graphicData uri="http://schemas.openxmlformats.org/presentationml/2006/ole">
            <mc:AlternateContent xmlns:mc="http://schemas.openxmlformats.org/markup-compatibility/2006">
              <mc:Choice xmlns:v="urn:schemas-microsoft-com:vml" Requires="v">
                <p:oleObj spid="_x0000_s301133" name="Equation" r:id="rId6" imgW="1916868" imgH="482391" progId="Equation.DSMT4">
                  <p:embed/>
                </p:oleObj>
              </mc:Choice>
              <mc:Fallback>
                <p:oleObj name="Equation" r:id="rId6" imgW="1916868" imgH="482391"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3000" y="4495800"/>
                        <a:ext cx="4505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8440" name="Picture 7" descr="Fig_11_16.jpg"/>
          <p:cNvPicPr>
            <a:picLocks noChangeAspect="1" noChangeArrowheads="1"/>
          </p:cNvPicPr>
          <p:nvPr/>
        </p:nvPicPr>
        <p:blipFill>
          <a:blip r:embed="rId8" cstate="print">
            <a:extLst>
              <a:ext uri="{28A0092B-C50C-407E-A947-70E740481C1C}">
                <a14:useLocalDpi xmlns:a14="http://schemas.microsoft.com/office/drawing/2010/main" val="0"/>
              </a:ext>
            </a:extLst>
          </a:blip>
          <a:srcRect l="30588" t="18820" r="29411" b="56459"/>
          <a:stretch>
            <a:fillRect/>
          </a:stretch>
        </p:blipFill>
        <p:spPr bwMode="auto">
          <a:xfrm rot="-240000">
            <a:off x="5783263" y="3205163"/>
            <a:ext cx="2381250" cy="202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1"/>
          <p:cNvSpPr txBox="1">
            <a:spLocks/>
          </p:cNvSpPr>
          <p:nvPr/>
        </p:nvSpPr>
        <p:spPr>
          <a:xfrm>
            <a:off x="70866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pPr algn="r">
                <a:defRPr/>
              </a:pPr>
              <a:t>13</a:t>
            </a:fld>
            <a:endParaRPr lang="en-US"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mtClean="0"/>
              <a:t>Two-Axis Model Equations</a:t>
            </a:r>
          </a:p>
        </p:txBody>
      </p:sp>
      <p:sp>
        <p:nvSpPr>
          <p:cNvPr id="19459" name="Content Placeholder 2"/>
          <p:cNvSpPr>
            <a:spLocks noGrp="1"/>
          </p:cNvSpPr>
          <p:nvPr>
            <p:ph idx="1"/>
          </p:nvPr>
        </p:nvSpPr>
        <p:spPr>
          <a:xfrm>
            <a:off x="457200" y="1280160"/>
            <a:ext cx="8001000" cy="1981200"/>
          </a:xfrm>
        </p:spPr>
        <p:txBody>
          <a:bodyPr/>
          <a:lstStyle/>
          <a:p>
            <a:pPr>
              <a:buFont typeface="Arial" charset="0"/>
              <a:buChar char="•"/>
            </a:pPr>
            <a:r>
              <a:rPr lang="en-US" altLang="en-US" dirty="0" smtClean="0"/>
              <a:t>Numerous models exist for synchronous machines.  The following is a relatively simple model that represents the field winding and one damper winding; it also includes the generator swing eq.</a:t>
            </a:r>
          </a:p>
        </p:txBody>
      </p:sp>
      <p:sp>
        <p:nvSpPr>
          <p:cNvPr id="1946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graphicFrame>
        <p:nvGraphicFramePr>
          <p:cNvPr id="19461" name="Object 1"/>
          <p:cNvGraphicFramePr>
            <a:graphicFrameLocks noChangeAspect="1"/>
          </p:cNvGraphicFramePr>
          <p:nvPr>
            <p:extLst>
              <p:ext uri="{D42A27DB-BD31-4B8C-83A1-F6EECF244321}">
                <p14:modId xmlns:p14="http://schemas.microsoft.com/office/powerpoint/2010/main" val="3957540345"/>
              </p:ext>
            </p:extLst>
          </p:nvPr>
        </p:nvGraphicFramePr>
        <p:xfrm>
          <a:off x="990600" y="3352800"/>
          <a:ext cx="3048000" cy="579438"/>
        </p:xfrm>
        <a:graphic>
          <a:graphicData uri="http://schemas.openxmlformats.org/presentationml/2006/ole">
            <mc:AlternateContent xmlns:mc="http://schemas.openxmlformats.org/markup-compatibility/2006">
              <mc:Choice xmlns:v="urn:schemas-microsoft-com:vml" Requires="v">
                <p:oleObj spid="_x0000_s302230" name="Equation" r:id="rId4" imgW="1346040" imgH="253800" progId="Equation.DSMT4">
                  <p:embed/>
                </p:oleObj>
              </mc:Choice>
              <mc:Fallback>
                <p:oleObj name="Equation" r:id="rId4" imgW="1346040" imgH="253800" progId="Equation.DSMT4">
                  <p:embed/>
                  <p:pic>
                    <p:nvPicPr>
                      <p:cNvPr id="0" name=""/>
                      <p:cNvPicPr>
                        <a:picLocks noChangeAspect="1" noChangeArrowheads="1"/>
                      </p:cNvPicPr>
                      <p:nvPr/>
                    </p:nvPicPr>
                    <p:blipFill>
                      <a:blip r:embed="rId5"/>
                      <a:srcRect/>
                      <a:stretch>
                        <a:fillRect/>
                      </a:stretch>
                    </p:blipFill>
                    <p:spPr bwMode="auto">
                      <a:xfrm>
                        <a:off x="990600" y="3352800"/>
                        <a:ext cx="3048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462"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graphicFrame>
        <p:nvGraphicFramePr>
          <p:cNvPr id="19463" name="Object 3"/>
          <p:cNvGraphicFramePr>
            <a:graphicFrameLocks noChangeAspect="1"/>
          </p:cNvGraphicFramePr>
          <p:nvPr>
            <p:extLst>
              <p:ext uri="{D42A27DB-BD31-4B8C-83A1-F6EECF244321}">
                <p14:modId xmlns:p14="http://schemas.microsoft.com/office/powerpoint/2010/main" val="1939994086"/>
              </p:ext>
            </p:extLst>
          </p:nvPr>
        </p:nvGraphicFramePr>
        <p:xfrm>
          <a:off x="4648200" y="3352800"/>
          <a:ext cx="3224213" cy="609600"/>
        </p:xfrm>
        <a:graphic>
          <a:graphicData uri="http://schemas.openxmlformats.org/presentationml/2006/ole">
            <mc:AlternateContent xmlns:mc="http://schemas.openxmlformats.org/markup-compatibility/2006">
              <mc:Choice xmlns:v="urn:schemas-microsoft-com:vml" Requires="v">
                <p:oleObj spid="_x0000_s302231" name="Equation" r:id="rId6" imgW="1358640" imgH="253800" progId="Equation.DSMT4">
                  <p:embed/>
                </p:oleObj>
              </mc:Choice>
              <mc:Fallback>
                <p:oleObj name="Equation" r:id="rId6" imgW="1358640" imgH="253800" progId="Equation.DSMT4">
                  <p:embed/>
                  <p:pic>
                    <p:nvPicPr>
                      <p:cNvPr id="0" name=""/>
                      <p:cNvPicPr>
                        <a:picLocks noChangeAspect="1" noChangeArrowheads="1"/>
                      </p:cNvPicPr>
                      <p:nvPr/>
                    </p:nvPicPr>
                    <p:blipFill>
                      <a:blip r:embed="rId7"/>
                      <a:srcRect/>
                      <a:stretch>
                        <a:fillRect/>
                      </a:stretch>
                    </p:blipFill>
                    <p:spPr bwMode="auto">
                      <a:xfrm>
                        <a:off x="4648200" y="3352800"/>
                        <a:ext cx="322421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464"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graphicFrame>
        <p:nvGraphicFramePr>
          <p:cNvPr id="19465" name="Object 5"/>
          <p:cNvGraphicFramePr>
            <a:graphicFrameLocks noChangeAspect="1"/>
          </p:cNvGraphicFramePr>
          <p:nvPr>
            <p:extLst>
              <p:ext uri="{D42A27DB-BD31-4B8C-83A1-F6EECF244321}">
                <p14:modId xmlns:p14="http://schemas.microsoft.com/office/powerpoint/2010/main" val="28283472"/>
              </p:ext>
            </p:extLst>
          </p:nvPr>
        </p:nvGraphicFramePr>
        <p:xfrm>
          <a:off x="990600" y="4114800"/>
          <a:ext cx="4508500" cy="914400"/>
        </p:xfrm>
        <a:graphic>
          <a:graphicData uri="http://schemas.openxmlformats.org/presentationml/2006/ole">
            <mc:AlternateContent xmlns:mc="http://schemas.openxmlformats.org/markup-compatibility/2006">
              <mc:Choice xmlns:v="urn:schemas-microsoft-com:vml" Requires="v">
                <p:oleObj spid="_x0000_s302232" name="Equation" r:id="rId8" imgW="2286000" imgH="469800" progId="Equation.DSMT4">
                  <p:embed/>
                </p:oleObj>
              </mc:Choice>
              <mc:Fallback>
                <p:oleObj name="Equation" r:id="rId8" imgW="2286000" imgH="469800" progId="Equation.DSMT4">
                  <p:embed/>
                  <p:pic>
                    <p:nvPicPr>
                      <p:cNvPr id="0" name=""/>
                      <p:cNvPicPr>
                        <a:picLocks noChangeAspect="1" noChangeArrowheads="1"/>
                      </p:cNvPicPr>
                      <p:nvPr/>
                    </p:nvPicPr>
                    <p:blipFill>
                      <a:blip r:embed="rId9"/>
                      <a:srcRect/>
                      <a:stretch>
                        <a:fillRect/>
                      </a:stretch>
                    </p:blipFill>
                    <p:spPr bwMode="auto">
                      <a:xfrm>
                        <a:off x="990600" y="4114800"/>
                        <a:ext cx="45085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466"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graphicFrame>
        <p:nvGraphicFramePr>
          <p:cNvPr id="19467" name="Object 7"/>
          <p:cNvGraphicFramePr>
            <a:graphicFrameLocks noChangeAspect="1"/>
          </p:cNvGraphicFramePr>
          <p:nvPr>
            <p:extLst>
              <p:ext uri="{D42A27DB-BD31-4B8C-83A1-F6EECF244321}">
                <p14:modId xmlns:p14="http://schemas.microsoft.com/office/powerpoint/2010/main" val="1705067962"/>
              </p:ext>
            </p:extLst>
          </p:nvPr>
        </p:nvGraphicFramePr>
        <p:xfrm>
          <a:off x="990600" y="5105400"/>
          <a:ext cx="4098925" cy="990600"/>
        </p:xfrm>
        <a:graphic>
          <a:graphicData uri="http://schemas.openxmlformats.org/presentationml/2006/ole">
            <mc:AlternateContent xmlns:mc="http://schemas.openxmlformats.org/markup-compatibility/2006">
              <mc:Choice xmlns:v="urn:schemas-microsoft-com:vml" Requires="v">
                <p:oleObj spid="_x0000_s302233" name="Equation" r:id="rId10" imgW="1930320" imgH="469800" progId="Equation.DSMT4">
                  <p:embed/>
                </p:oleObj>
              </mc:Choice>
              <mc:Fallback>
                <p:oleObj name="Equation" r:id="rId10" imgW="1930320" imgH="469800" progId="Equation.DSMT4">
                  <p:embed/>
                  <p:pic>
                    <p:nvPicPr>
                      <p:cNvPr id="0" name=""/>
                      <p:cNvPicPr>
                        <a:picLocks noChangeAspect="1" noChangeArrowheads="1"/>
                      </p:cNvPicPr>
                      <p:nvPr/>
                    </p:nvPicPr>
                    <p:blipFill>
                      <a:blip r:embed="rId11"/>
                      <a:srcRect/>
                      <a:stretch>
                        <a:fillRect/>
                      </a:stretch>
                    </p:blipFill>
                    <p:spPr bwMode="auto">
                      <a:xfrm>
                        <a:off x="990600" y="5105400"/>
                        <a:ext cx="40989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Slide Number Placeholder 1"/>
          <p:cNvSpPr txBox="1">
            <a:spLocks/>
          </p:cNvSpPr>
          <p:nvPr/>
        </p:nvSpPr>
        <p:spPr>
          <a:xfrm>
            <a:off x="70866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pPr algn="r">
                <a:defRPr/>
              </a:pPr>
              <a:t>14</a:t>
            </a:fld>
            <a:endParaRPr lang="en-US"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28600" y="76200"/>
            <a:ext cx="8915400" cy="838200"/>
          </a:xfrm>
        </p:spPr>
        <p:txBody>
          <a:bodyPr/>
          <a:lstStyle/>
          <a:p>
            <a:r>
              <a:rPr lang="en-US" altLang="en-US" smtClean="0"/>
              <a:t>Generator Torque and Initial Conditions</a:t>
            </a:r>
          </a:p>
        </p:txBody>
      </p:sp>
      <p:sp>
        <p:nvSpPr>
          <p:cNvPr id="20483" name="Content Placeholder 2"/>
          <p:cNvSpPr>
            <a:spLocks noGrp="1"/>
          </p:cNvSpPr>
          <p:nvPr>
            <p:ph idx="1"/>
          </p:nvPr>
        </p:nvSpPr>
        <p:spPr>
          <a:xfrm>
            <a:off x="457200" y="1280160"/>
            <a:ext cx="8001000" cy="1066800"/>
          </a:xfrm>
        </p:spPr>
        <p:txBody>
          <a:bodyPr/>
          <a:lstStyle/>
          <a:p>
            <a:pPr>
              <a:buFont typeface="Arial" charset="0"/>
              <a:buChar char="•"/>
            </a:pPr>
            <a:r>
              <a:rPr lang="en-US" altLang="en-US" dirty="0" smtClean="0"/>
              <a:t>The generator electrical torque is given by</a:t>
            </a:r>
            <a:br>
              <a:rPr lang="en-US" altLang="en-US" dirty="0" smtClean="0"/>
            </a:br>
            <a:endParaRPr lang="en-US" altLang="en-US" dirty="0" smtClean="0"/>
          </a:p>
          <a:p>
            <a:endParaRPr lang="en-US" altLang="en-US" dirty="0" smtClean="0"/>
          </a:p>
          <a:p>
            <a:pPr>
              <a:buFont typeface="Arial" charset="0"/>
              <a:buChar char="•"/>
            </a:pPr>
            <a:r>
              <a:rPr lang="en-US" altLang="en-US" dirty="0" smtClean="0"/>
              <a:t>Recall </a:t>
            </a:r>
            <a:r>
              <a:rPr lang="en-US" altLang="en-US" dirty="0" err="1" smtClean="0"/>
              <a:t>p</a:t>
            </a:r>
            <a:r>
              <a:rPr lang="en-US" altLang="en-US" baseline="-25000" dirty="0" err="1" smtClean="0"/>
              <a:t>e</a:t>
            </a:r>
            <a:r>
              <a:rPr lang="en-US" altLang="en-US" dirty="0" smtClean="0"/>
              <a:t> = </a:t>
            </a:r>
            <a:r>
              <a:rPr lang="en-US" altLang="en-US" dirty="0" err="1" smtClean="0"/>
              <a:t>T</a:t>
            </a:r>
            <a:r>
              <a:rPr lang="en-US" altLang="en-US" baseline="-25000" dirty="0" err="1" smtClean="0"/>
              <a:t>e</a:t>
            </a:r>
            <a:r>
              <a:rPr lang="en-US" altLang="en-US" dirty="0" err="1" smtClean="0">
                <a:sym typeface="Symbol" pitchFamily="18" charset="2"/>
              </a:rPr>
              <a:t></a:t>
            </a:r>
            <a:r>
              <a:rPr lang="en-US" altLang="en-US" baseline="-25000" dirty="0" err="1" smtClean="0"/>
              <a:t>p.u</a:t>
            </a:r>
            <a:r>
              <a:rPr lang="en-US" altLang="en-US" baseline="-25000" dirty="0" smtClean="0"/>
              <a:t> </a:t>
            </a:r>
            <a:r>
              <a:rPr lang="en-US" altLang="en-US" dirty="0" smtClean="0"/>
              <a:t>(sometimes </a:t>
            </a:r>
            <a:r>
              <a:rPr lang="en-US" altLang="en-US" dirty="0" smtClean="0">
                <a:sym typeface="Symbol" pitchFamily="18" charset="2"/>
              </a:rPr>
              <a:t></a:t>
            </a:r>
            <a:r>
              <a:rPr lang="en-US" altLang="en-US" baseline="-25000" dirty="0" err="1" smtClean="0"/>
              <a:t>p.u</a:t>
            </a:r>
            <a:r>
              <a:rPr lang="en-US" altLang="en-US" baseline="-25000" dirty="0" smtClean="0"/>
              <a:t> is</a:t>
            </a:r>
            <a:r>
              <a:rPr lang="en-US" altLang="en-US" dirty="0" smtClean="0"/>
              <a:t> assumed=1.0)</a:t>
            </a:r>
          </a:p>
          <a:p>
            <a:pPr>
              <a:buFont typeface="Arial" charset="0"/>
              <a:buChar char="•"/>
            </a:pPr>
            <a:r>
              <a:rPr lang="en-US" altLang="en-US" dirty="0" smtClean="0"/>
              <a:t>Solving the differential equations requires determining </a:t>
            </a:r>
            <a:r>
              <a:rPr lang="en-US" altLang="en-US" dirty="0" smtClean="0">
                <a:latin typeface="Symbol" pitchFamily="18" charset="2"/>
              </a:rPr>
              <a:t>d</a:t>
            </a:r>
            <a:r>
              <a:rPr lang="en-US" altLang="en-US" dirty="0" smtClean="0"/>
              <a:t>; it is determined by noting that in steady-state</a:t>
            </a:r>
            <a:br>
              <a:rPr lang="en-US" altLang="en-US" dirty="0" smtClean="0"/>
            </a:br>
            <a:r>
              <a:rPr lang="en-US" altLang="en-US" dirty="0" smtClean="0"/>
              <a:t/>
            </a:r>
            <a:br>
              <a:rPr lang="en-US" altLang="en-US" dirty="0" smtClean="0"/>
            </a:br>
            <a:r>
              <a:rPr lang="en-US" altLang="en-US" dirty="0" smtClean="0"/>
              <a:t/>
            </a:r>
            <a:br>
              <a:rPr lang="en-US" altLang="en-US" dirty="0" smtClean="0"/>
            </a:br>
            <a:r>
              <a:rPr lang="en-US" altLang="en-US" dirty="0" smtClean="0"/>
              <a:t>Then </a:t>
            </a:r>
            <a:r>
              <a:rPr lang="en-US" altLang="en-US" dirty="0" smtClean="0">
                <a:latin typeface="Symbol" pitchFamily="18" charset="2"/>
              </a:rPr>
              <a:t>d</a:t>
            </a:r>
            <a:r>
              <a:rPr lang="en-US" altLang="en-US" dirty="0" smtClean="0"/>
              <a:t> is the angle of </a:t>
            </a:r>
          </a:p>
          <a:p>
            <a:endParaRPr lang="en-US" altLang="en-US" dirty="0" smtClean="0"/>
          </a:p>
          <a:p>
            <a:endParaRPr lang="en-US" altLang="en-US" dirty="0" smtClean="0"/>
          </a:p>
        </p:txBody>
      </p:sp>
      <p:sp>
        <p:nvSpPr>
          <p:cNvPr id="2048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graphicFrame>
        <p:nvGraphicFramePr>
          <p:cNvPr id="20485" name="Object 1"/>
          <p:cNvGraphicFramePr>
            <a:graphicFrameLocks noChangeAspect="1"/>
          </p:cNvGraphicFramePr>
          <p:nvPr>
            <p:extLst>
              <p:ext uri="{D42A27DB-BD31-4B8C-83A1-F6EECF244321}">
                <p14:modId xmlns:p14="http://schemas.microsoft.com/office/powerpoint/2010/main" val="2482972926"/>
              </p:ext>
            </p:extLst>
          </p:nvPr>
        </p:nvGraphicFramePr>
        <p:xfrm>
          <a:off x="990600" y="1905000"/>
          <a:ext cx="4267200" cy="609600"/>
        </p:xfrm>
        <a:graphic>
          <a:graphicData uri="http://schemas.openxmlformats.org/presentationml/2006/ole">
            <mc:AlternateContent xmlns:mc="http://schemas.openxmlformats.org/markup-compatibility/2006">
              <mc:Choice xmlns:v="urn:schemas-microsoft-com:vml" Requires="v">
                <p:oleObj spid="_x0000_s303217" name="Equation" r:id="rId4" imgW="1803240" imgH="253800" progId="Equation.DSMT4">
                  <p:embed/>
                </p:oleObj>
              </mc:Choice>
              <mc:Fallback>
                <p:oleObj name="Equation" r:id="rId4" imgW="1803240" imgH="253800" progId="Equation.DSMT4">
                  <p:embed/>
                  <p:pic>
                    <p:nvPicPr>
                      <p:cNvPr id="0" name=""/>
                      <p:cNvPicPr>
                        <a:picLocks noChangeAspect="1" noChangeArrowheads="1"/>
                      </p:cNvPicPr>
                      <p:nvPr/>
                    </p:nvPicPr>
                    <p:blipFill>
                      <a:blip r:embed="rId5"/>
                      <a:srcRect/>
                      <a:stretch>
                        <a:fillRect/>
                      </a:stretch>
                    </p:blipFill>
                    <p:spPr bwMode="auto">
                      <a:xfrm>
                        <a:off x="990600" y="1905000"/>
                        <a:ext cx="426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486"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graphicFrame>
        <p:nvGraphicFramePr>
          <p:cNvPr id="20487" name="Object 3"/>
          <p:cNvGraphicFramePr>
            <a:graphicFrameLocks noChangeAspect="1"/>
          </p:cNvGraphicFramePr>
          <p:nvPr>
            <p:extLst>
              <p:ext uri="{D42A27DB-BD31-4B8C-83A1-F6EECF244321}">
                <p14:modId xmlns:p14="http://schemas.microsoft.com/office/powerpoint/2010/main" val="375325133"/>
              </p:ext>
            </p:extLst>
          </p:nvPr>
        </p:nvGraphicFramePr>
        <p:xfrm>
          <a:off x="990600" y="4648200"/>
          <a:ext cx="2286000" cy="631825"/>
        </p:xfrm>
        <a:graphic>
          <a:graphicData uri="http://schemas.openxmlformats.org/presentationml/2006/ole">
            <mc:AlternateContent xmlns:mc="http://schemas.openxmlformats.org/markup-compatibility/2006">
              <mc:Choice xmlns:v="urn:schemas-microsoft-com:vml" Requires="v">
                <p:oleObj spid="_x0000_s303218" name="Equation" r:id="rId6" imgW="901440" imgH="241200" progId="Equation.DSMT4">
                  <p:embed/>
                </p:oleObj>
              </mc:Choice>
              <mc:Fallback>
                <p:oleObj name="Equation" r:id="rId6" imgW="901440" imgH="241200" progId="Equation.DSMT4">
                  <p:embed/>
                  <p:pic>
                    <p:nvPicPr>
                      <p:cNvPr id="0" name=""/>
                      <p:cNvPicPr>
                        <a:picLocks noChangeAspect="1" noChangeArrowheads="1"/>
                      </p:cNvPicPr>
                      <p:nvPr/>
                    </p:nvPicPr>
                    <p:blipFill>
                      <a:blip r:embed="rId7"/>
                      <a:srcRect/>
                      <a:stretch>
                        <a:fillRect/>
                      </a:stretch>
                    </p:blipFill>
                    <p:spPr bwMode="auto">
                      <a:xfrm>
                        <a:off x="990600" y="4648200"/>
                        <a:ext cx="228600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488" name="Object 6"/>
          <p:cNvGraphicFramePr>
            <a:graphicFrameLocks noChangeAspect="1"/>
          </p:cNvGraphicFramePr>
          <p:nvPr>
            <p:extLst>
              <p:ext uri="{D42A27DB-BD31-4B8C-83A1-F6EECF244321}">
                <p14:modId xmlns:p14="http://schemas.microsoft.com/office/powerpoint/2010/main" val="4027367713"/>
              </p:ext>
            </p:extLst>
          </p:nvPr>
        </p:nvGraphicFramePr>
        <p:xfrm>
          <a:off x="4204928" y="5410200"/>
          <a:ext cx="385763" cy="433388"/>
        </p:xfrm>
        <a:graphic>
          <a:graphicData uri="http://schemas.openxmlformats.org/presentationml/2006/ole">
            <mc:AlternateContent xmlns:mc="http://schemas.openxmlformats.org/markup-compatibility/2006">
              <mc:Choice xmlns:v="urn:schemas-microsoft-com:vml" Requires="v">
                <p:oleObj spid="_x0000_s303219" name="Equation" r:id="rId8" imgW="152280" imgH="164880" progId="Equation.DSMT4">
                  <p:embed/>
                </p:oleObj>
              </mc:Choice>
              <mc:Fallback>
                <p:oleObj name="Equation" r:id="rId8" imgW="152280" imgH="164880" progId="Equation.DSMT4">
                  <p:embed/>
                  <p:pic>
                    <p:nvPicPr>
                      <p:cNvPr id="0" name=""/>
                      <p:cNvPicPr>
                        <a:picLocks noChangeAspect="1" noChangeArrowheads="1"/>
                      </p:cNvPicPr>
                      <p:nvPr/>
                    </p:nvPicPr>
                    <p:blipFill>
                      <a:blip r:embed="rId9"/>
                      <a:srcRect/>
                      <a:stretch>
                        <a:fillRect/>
                      </a:stretch>
                    </p:blipFill>
                    <p:spPr bwMode="auto">
                      <a:xfrm>
                        <a:off x="4204928" y="5410200"/>
                        <a:ext cx="385763"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Slide Number Placeholder 1"/>
          <p:cNvSpPr txBox="1">
            <a:spLocks/>
          </p:cNvSpPr>
          <p:nvPr/>
        </p:nvSpPr>
        <p:spPr>
          <a:xfrm>
            <a:off x="70866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pPr algn="r">
                <a:defRPr/>
              </a:pPr>
              <a:t>15</a:t>
            </a:fld>
            <a:endParaRPr lang="en-US" sz="2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mtClean="0"/>
              <a:t>Example 11.10</a:t>
            </a:r>
          </a:p>
        </p:txBody>
      </p:sp>
      <p:sp>
        <p:nvSpPr>
          <p:cNvPr id="21507" name="Content Placeholder 2"/>
          <p:cNvSpPr>
            <a:spLocks noGrp="1"/>
          </p:cNvSpPr>
          <p:nvPr>
            <p:ph idx="1"/>
          </p:nvPr>
        </p:nvSpPr>
        <p:spPr>
          <a:xfrm>
            <a:off x="457200" y="1280160"/>
            <a:ext cx="8458200" cy="2514600"/>
          </a:xfrm>
        </p:spPr>
        <p:txBody>
          <a:bodyPr/>
          <a:lstStyle/>
          <a:p>
            <a:pPr>
              <a:buFont typeface="Arial" charset="0"/>
              <a:buChar char="•"/>
            </a:pPr>
            <a:r>
              <a:rPr lang="en-US" altLang="en-US" dirty="0" smtClean="0"/>
              <a:t>Determine the initial conditions for the Example 11.3 case with the classical generator replaced by a two-axis model with H = 3.0 per unit-seconds,  D = 0, = 2.1, = 2.0, = 0.3, = 0.5, all per unit using the 100 MVA system base</a:t>
            </a:r>
          </a:p>
          <a:p>
            <a:pPr>
              <a:buFont typeface="Arial" charset="0"/>
              <a:buChar char="•"/>
            </a:pPr>
            <a:r>
              <a:rPr lang="en-US" altLang="en-US" dirty="0" smtClean="0"/>
              <a:t>First determine the current out of the generator from the initial conditions, then the terminal voltage</a:t>
            </a:r>
            <a:br>
              <a:rPr lang="en-US" altLang="en-US" dirty="0" smtClean="0"/>
            </a:br>
            <a:endParaRPr lang="en-US" altLang="en-US" dirty="0" smtClean="0"/>
          </a:p>
          <a:p>
            <a:pPr>
              <a:buFont typeface="Arial" charset="0"/>
              <a:buChar char="•"/>
            </a:pPr>
            <a:endParaRPr lang="en-US" altLang="en-US" dirty="0" smtClean="0"/>
          </a:p>
          <a:p>
            <a:endParaRPr lang="en-US" altLang="en-US" dirty="0" smtClean="0"/>
          </a:p>
        </p:txBody>
      </p:sp>
      <p:sp>
        <p:nvSpPr>
          <p:cNvPr id="2150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graphicFrame>
        <p:nvGraphicFramePr>
          <p:cNvPr id="21509" name="Object 1"/>
          <p:cNvGraphicFramePr>
            <a:graphicFrameLocks noChangeAspect="1"/>
          </p:cNvGraphicFramePr>
          <p:nvPr>
            <p:extLst>
              <p:ext uri="{D42A27DB-BD31-4B8C-83A1-F6EECF244321}">
                <p14:modId xmlns:p14="http://schemas.microsoft.com/office/powerpoint/2010/main" val="684747002"/>
              </p:ext>
            </p:extLst>
          </p:nvPr>
        </p:nvGraphicFramePr>
        <p:xfrm>
          <a:off x="990600" y="4572000"/>
          <a:ext cx="5486400" cy="523875"/>
        </p:xfrm>
        <a:graphic>
          <a:graphicData uri="http://schemas.openxmlformats.org/presentationml/2006/ole">
            <mc:AlternateContent xmlns:mc="http://schemas.openxmlformats.org/markup-compatibility/2006">
              <mc:Choice xmlns:v="urn:schemas-microsoft-com:vml" Requires="v">
                <p:oleObj spid="_x0000_s304204" name="Equation" r:id="rId4" imgW="2095200" imgH="203040" progId="Equation.DSMT4">
                  <p:embed/>
                </p:oleObj>
              </mc:Choice>
              <mc:Fallback>
                <p:oleObj name="Equation" r:id="rId4" imgW="2095200" imgH="203040" progId="Equation.DSMT4">
                  <p:embed/>
                  <p:pic>
                    <p:nvPicPr>
                      <p:cNvPr id="0" name=""/>
                      <p:cNvPicPr>
                        <a:picLocks noChangeAspect="1" noChangeArrowheads="1"/>
                      </p:cNvPicPr>
                      <p:nvPr/>
                    </p:nvPicPr>
                    <p:blipFill>
                      <a:blip r:embed="rId5"/>
                      <a:srcRect/>
                      <a:stretch>
                        <a:fillRect/>
                      </a:stretch>
                    </p:blipFill>
                    <p:spPr bwMode="auto">
                      <a:xfrm>
                        <a:off x="990600" y="4572000"/>
                        <a:ext cx="5486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510"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graphicFrame>
        <p:nvGraphicFramePr>
          <p:cNvPr id="21511" name="Object 3"/>
          <p:cNvGraphicFramePr>
            <a:graphicFrameLocks noChangeAspect="1"/>
          </p:cNvGraphicFramePr>
          <p:nvPr>
            <p:extLst>
              <p:ext uri="{D42A27DB-BD31-4B8C-83A1-F6EECF244321}">
                <p14:modId xmlns:p14="http://schemas.microsoft.com/office/powerpoint/2010/main" val="3546271009"/>
              </p:ext>
            </p:extLst>
          </p:nvPr>
        </p:nvGraphicFramePr>
        <p:xfrm>
          <a:off x="1066800" y="5181600"/>
          <a:ext cx="6477000" cy="1143000"/>
        </p:xfrm>
        <a:graphic>
          <a:graphicData uri="http://schemas.openxmlformats.org/presentationml/2006/ole">
            <mc:AlternateContent xmlns:mc="http://schemas.openxmlformats.org/markup-compatibility/2006">
              <mc:Choice xmlns:v="urn:schemas-microsoft-com:vml" Requires="v">
                <p:oleObj spid="_x0000_s304205" name="Equation" r:id="rId6" imgW="2539800" imgH="482400" progId="Equation.DSMT4">
                  <p:embed/>
                </p:oleObj>
              </mc:Choice>
              <mc:Fallback>
                <p:oleObj name="Equation" r:id="rId6" imgW="2539800" imgH="482400" progId="Equation.DSMT4">
                  <p:embed/>
                  <p:pic>
                    <p:nvPicPr>
                      <p:cNvPr id="0" name=""/>
                      <p:cNvPicPr>
                        <a:picLocks noChangeAspect="1" noChangeArrowheads="1"/>
                      </p:cNvPicPr>
                      <p:nvPr/>
                    </p:nvPicPr>
                    <p:blipFill>
                      <a:blip r:embed="rId7"/>
                      <a:srcRect/>
                      <a:stretch>
                        <a:fillRect/>
                      </a:stretch>
                    </p:blipFill>
                    <p:spPr bwMode="auto">
                      <a:xfrm>
                        <a:off x="1066800" y="5181600"/>
                        <a:ext cx="6477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Slide Number Placeholder 1"/>
          <p:cNvSpPr txBox="1">
            <a:spLocks/>
          </p:cNvSpPr>
          <p:nvPr/>
        </p:nvSpPr>
        <p:spPr>
          <a:xfrm>
            <a:off x="70866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pPr algn="r">
                <a:defRPr/>
              </a:pPr>
              <a:t>16</a:t>
            </a:fld>
            <a:endParaRPr lang="en-US"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mtClean="0"/>
              <a:t>Example 11.10, cont.  </a:t>
            </a:r>
          </a:p>
        </p:txBody>
      </p:sp>
      <p:sp>
        <p:nvSpPr>
          <p:cNvPr id="22531" name="Content Placeholder 2"/>
          <p:cNvSpPr>
            <a:spLocks noGrp="1"/>
          </p:cNvSpPr>
          <p:nvPr>
            <p:ph idx="1"/>
          </p:nvPr>
        </p:nvSpPr>
        <p:spPr>
          <a:xfrm>
            <a:off x="457200" y="1280160"/>
            <a:ext cx="8534400" cy="2057400"/>
          </a:xfrm>
        </p:spPr>
        <p:txBody>
          <a:bodyPr/>
          <a:lstStyle/>
          <a:p>
            <a:r>
              <a:rPr lang="en-US" altLang="en-US" dirty="0" smtClean="0"/>
              <a:t>We can then get the initial angle, and initial </a:t>
            </a:r>
            <a:br>
              <a:rPr lang="en-US" altLang="en-US" dirty="0" smtClean="0"/>
            </a:br>
            <a:r>
              <a:rPr lang="en-US" altLang="en-US" dirty="0" smtClean="0"/>
              <a:t>d and q values</a:t>
            </a:r>
            <a:br>
              <a:rPr lang="en-US" altLang="en-US" dirty="0" smtClean="0"/>
            </a:br>
            <a:r>
              <a:rPr lang="en-US" altLang="en-US" dirty="0" smtClean="0"/>
              <a:t/>
            </a:r>
            <a:br>
              <a:rPr lang="en-US" altLang="en-US" dirty="0" smtClean="0"/>
            </a:br>
            <a:r>
              <a:rPr lang="en-US" altLang="en-US" dirty="0" smtClean="0"/>
              <a:t/>
            </a:r>
            <a:br>
              <a:rPr lang="en-US" altLang="en-US" dirty="0" smtClean="0"/>
            </a:br>
            <a:r>
              <a:rPr lang="en-US" altLang="en-US" dirty="0" smtClean="0"/>
              <a:t/>
            </a:r>
            <a:br>
              <a:rPr lang="en-US" altLang="en-US" dirty="0" smtClean="0"/>
            </a:br>
            <a:endParaRPr lang="en-US" altLang="en-US" dirty="0" smtClean="0"/>
          </a:p>
          <a:p>
            <a:endParaRPr lang="en-US" altLang="en-US" dirty="0" smtClean="0"/>
          </a:p>
        </p:txBody>
      </p:sp>
      <p:sp>
        <p:nvSpPr>
          <p:cNvPr id="2253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graphicFrame>
        <p:nvGraphicFramePr>
          <p:cNvPr id="22533" name="Object 1"/>
          <p:cNvGraphicFramePr>
            <a:graphicFrameLocks noChangeAspect="1"/>
          </p:cNvGraphicFramePr>
          <p:nvPr>
            <p:extLst>
              <p:ext uri="{D42A27DB-BD31-4B8C-83A1-F6EECF244321}">
                <p14:modId xmlns:p14="http://schemas.microsoft.com/office/powerpoint/2010/main" val="1720136971"/>
              </p:ext>
            </p:extLst>
          </p:nvPr>
        </p:nvGraphicFramePr>
        <p:xfrm>
          <a:off x="811212" y="2362200"/>
          <a:ext cx="7227888" cy="838200"/>
        </p:xfrm>
        <a:graphic>
          <a:graphicData uri="http://schemas.openxmlformats.org/presentationml/2006/ole">
            <mc:AlternateContent xmlns:mc="http://schemas.openxmlformats.org/markup-compatibility/2006">
              <mc:Choice xmlns:v="urn:schemas-microsoft-com:vml" Requires="v">
                <p:oleObj spid="_x0000_s305265" name="Equation" r:id="rId4" imgW="3695400" imgH="431640" progId="Equation.DSMT4">
                  <p:embed/>
                </p:oleObj>
              </mc:Choice>
              <mc:Fallback>
                <p:oleObj name="Equation" r:id="rId4" imgW="3695400" imgH="431640" progId="Equation.DSMT4">
                  <p:embed/>
                  <p:pic>
                    <p:nvPicPr>
                      <p:cNvPr id="0" name=""/>
                      <p:cNvPicPr>
                        <a:picLocks noChangeAspect="1" noChangeArrowheads="1"/>
                      </p:cNvPicPr>
                      <p:nvPr/>
                    </p:nvPicPr>
                    <p:blipFill>
                      <a:blip r:embed="rId5"/>
                      <a:srcRect/>
                      <a:stretch>
                        <a:fillRect/>
                      </a:stretch>
                    </p:blipFill>
                    <p:spPr bwMode="auto">
                      <a:xfrm>
                        <a:off x="811212" y="2362200"/>
                        <a:ext cx="722788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534"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graphicFrame>
        <p:nvGraphicFramePr>
          <p:cNvPr id="22535" name="Object 3"/>
          <p:cNvGraphicFramePr>
            <a:graphicFrameLocks noChangeAspect="1"/>
          </p:cNvGraphicFramePr>
          <p:nvPr>
            <p:extLst>
              <p:ext uri="{D42A27DB-BD31-4B8C-83A1-F6EECF244321}">
                <p14:modId xmlns:p14="http://schemas.microsoft.com/office/powerpoint/2010/main" val="2537445927"/>
              </p:ext>
            </p:extLst>
          </p:nvPr>
        </p:nvGraphicFramePr>
        <p:xfrm>
          <a:off x="823823" y="3429000"/>
          <a:ext cx="6248400" cy="1031875"/>
        </p:xfrm>
        <a:graphic>
          <a:graphicData uri="http://schemas.openxmlformats.org/presentationml/2006/ole">
            <mc:AlternateContent xmlns:mc="http://schemas.openxmlformats.org/markup-compatibility/2006">
              <mc:Choice xmlns:v="urn:schemas-microsoft-com:vml" Requires="v">
                <p:oleObj spid="_x0000_s305266" name="Equation" r:id="rId6" imgW="2946240" imgH="482400" progId="Equation.DSMT4">
                  <p:embed/>
                </p:oleObj>
              </mc:Choice>
              <mc:Fallback>
                <p:oleObj name="Equation" r:id="rId6" imgW="2946240" imgH="482400" progId="Equation.DSMT4">
                  <p:embed/>
                  <p:pic>
                    <p:nvPicPr>
                      <p:cNvPr id="0" name=""/>
                      <p:cNvPicPr>
                        <a:picLocks noChangeAspect="1" noChangeArrowheads="1"/>
                      </p:cNvPicPr>
                      <p:nvPr/>
                    </p:nvPicPr>
                    <p:blipFill>
                      <a:blip r:embed="rId7"/>
                      <a:srcRect/>
                      <a:stretch>
                        <a:fillRect/>
                      </a:stretch>
                    </p:blipFill>
                    <p:spPr bwMode="auto">
                      <a:xfrm>
                        <a:off x="823823" y="3429000"/>
                        <a:ext cx="624840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536"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graphicFrame>
        <p:nvGraphicFramePr>
          <p:cNvPr id="22537" name="Object 5"/>
          <p:cNvGraphicFramePr>
            <a:graphicFrameLocks noChangeAspect="1"/>
          </p:cNvGraphicFramePr>
          <p:nvPr>
            <p:extLst>
              <p:ext uri="{D42A27DB-BD31-4B8C-83A1-F6EECF244321}">
                <p14:modId xmlns:p14="http://schemas.microsoft.com/office/powerpoint/2010/main" val="3851776106"/>
              </p:ext>
            </p:extLst>
          </p:nvPr>
        </p:nvGraphicFramePr>
        <p:xfrm>
          <a:off x="890587" y="4572000"/>
          <a:ext cx="6196013" cy="990600"/>
        </p:xfrm>
        <a:graphic>
          <a:graphicData uri="http://schemas.openxmlformats.org/presentationml/2006/ole">
            <mc:AlternateContent xmlns:mc="http://schemas.openxmlformats.org/markup-compatibility/2006">
              <mc:Choice xmlns:v="urn:schemas-microsoft-com:vml" Requires="v">
                <p:oleObj spid="_x0000_s305267" name="Equation" r:id="rId8" imgW="3035160" imgH="482400" progId="Equation.DSMT4">
                  <p:embed/>
                </p:oleObj>
              </mc:Choice>
              <mc:Fallback>
                <p:oleObj name="Equation" r:id="rId8" imgW="3035160" imgH="482400" progId="Equation.DSMT4">
                  <p:embed/>
                  <p:pic>
                    <p:nvPicPr>
                      <p:cNvPr id="0" name=""/>
                      <p:cNvPicPr>
                        <a:picLocks noChangeAspect="1" noChangeArrowheads="1"/>
                      </p:cNvPicPr>
                      <p:nvPr/>
                    </p:nvPicPr>
                    <p:blipFill>
                      <a:blip r:embed="rId9"/>
                      <a:srcRect/>
                      <a:stretch>
                        <a:fillRect/>
                      </a:stretch>
                    </p:blipFill>
                    <p:spPr bwMode="auto">
                      <a:xfrm>
                        <a:off x="890587" y="4572000"/>
                        <a:ext cx="619601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Slide Number Placeholder 1"/>
          <p:cNvSpPr txBox="1">
            <a:spLocks/>
          </p:cNvSpPr>
          <p:nvPr/>
        </p:nvSpPr>
        <p:spPr>
          <a:xfrm>
            <a:off x="70866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pPr algn="r">
                <a:defRPr/>
              </a:pPr>
              <a:t>17</a:t>
            </a:fld>
            <a:endParaRPr lang="en-US" sz="2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smtClean="0"/>
              <a:t>Example 11.10, cont.</a:t>
            </a:r>
          </a:p>
        </p:txBody>
      </p:sp>
      <p:sp>
        <p:nvSpPr>
          <p:cNvPr id="23555" name="Content Placeholder 2"/>
          <p:cNvSpPr>
            <a:spLocks noGrp="1"/>
          </p:cNvSpPr>
          <p:nvPr>
            <p:ph idx="1"/>
          </p:nvPr>
        </p:nvSpPr>
        <p:spPr>
          <a:xfrm>
            <a:off x="457200" y="1280160"/>
            <a:ext cx="8001000" cy="1600200"/>
          </a:xfrm>
        </p:spPr>
        <p:txBody>
          <a:bodyPr/>
          <a:lstStyle/>
          <a:p>
            <a:pPr>
              <a:buFont typeface="Arial" charset="0"/>
              <a:buChar char="•"/>
            </a:pPr>
            <a:r>
              <a:rPr lang="en-US" altLang="en-US" dirty="0" smtClean="0"/>
              <a:t>The initial state variable are determined by solving with the differential equations equal to zero.</a:t>
            </a:r>
          </a:p>
          <a:p>
            <a:pPr>
              <a:buFont typeface="Arial" charset="0"/>
              <a:buChar char="•"/>
            </a:pPr>
            <a:endParaRPr lang="en-US" altLang="en-US" dirty="0" smtClean="0"/>
          </a:p>
          <a:p>
            <a:pPr>
              <a:buFont typeface="Arial" charset="0"/>
              <a:buChar char="•"/>
            </a:pPr>
            <a:endParaRPr lang="en-US" altLang="en-US" dirty="0" smtClean="0"/>
          </a:p>
          <a:p>
            <a:pPr>
              <a:buFont typeface="Arial" charset="0"/>
              <a:buChar char="•"/>
            </a:pPr>
            <a:endParaRPr lang="en-US" altLang="en-US" dirty="0" smtClean="0"/>
          </a:p>
          <a:p>
            <a:pPr>
              <a:buFont typeface="Arial" charset="0"/>
              <a:buChar char="•"/>
            </a:pPr>
            <a:endParaRPr lang="en-US" altLang="en-US" dirty="0" smtClean="0"/>
          </a:p>
          <a:p>
            <a:pPr>
              <a:buFont typeface="Arial" charset="0"/>
              <a:buChar char="•"/>
            </a:pPr>
            <a:r>
              <a:rPr lang="en-US" altLang="en-US" dirty="0" smtClean="0"/>
              <a:t>The transient stability solution is then solved by numerically integrating the differential equations, coupled with solving the algebraic equations  </a:t>
            </a:r>
          </a:p>
        </p:txBody>
      </p:sp>
      <p:sp>
        <p:nvSpPr>
          <p:cNvPr id="2355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graphicFrame>
        <p:nvGraphicFramePr>
          <p:cNvPr id="23557" name="Object 1"/>
          <p:cNvGraphicFramePr>
            <a:graphicFrameLocks noChangeAspect="1"/>
          </p:cNvGraphicFramePr>
          <p:nvPr>
            <p:extLst>
              <p:ext uri="{D42A27DB-BD31-4B8C-83A1-F6EECF244321}">
                <p14:modId xmlns:p14="http://schemas.microsoft.com/office/powerpoint/2010/main" val="1331007900"/>
              </p:ext>
            </p:extLst>
          </p:nvPr>
        </p:nvGraphicFramePr>
        <p:xfrm>
          <a:off x="990600" y="2286000"/>
          <a:ext cx="5540375" cy="1600200"/>
        </p:xfrm>
        <a:graphic>
          <a:graphicData uri="http://schemas.openxmlformats.org/presentationml/2006/ole">
            <mc:AlternateContent xmlns:mc="http://schemas.openxmlformats.org/markup-compatibility/2006">
              <mc:Choice xmlns:v="urn:schemas-microsoft-com:vml" Requires="v">
                <p:oleObj spid="_x0000_s306215" name="Equation" r:id="rId4" imgW="2641320" imgH="761760" progId="Equation.DSMT4">
                  <p:embed/>
                </p:oleObj>
              </mc:Choice>
              <mc:Fallback>
                <p:oleObj name="Equation" r:id="rId4" imgW="2641320" imgH="761760" progId="Equation.DSMT4">
                  <p:embed/>
                  <p:pic>
                    <p:nvPicPr>
                      <p:cNvPr id="0" name=""/>
                      <p:cNvPicPr>
                        <a:picLocks noChangeAspect="1" noChangeArrowheads="1"/>
                      </p:cNvPicPr>
                      <p:nvPr/>
                    </p:nvPicPr>
                    <p:blipFill>
                      <a:blip r:embed="rId5"/>
                      <a:srcRect/>
                      <a:stretch>
                        <a:fillRect/>
                      </a:stretch>
                    </p:blipFill>
                    <p:spPr bwMode="auto">
                      <a:xfrm>
                        <a:off x="990600" y="2286000"/>
                        <a:ext cx="554037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Slide Number Placeholder 1"/>
          <p:cNvSpPr txBox="1">
            <a:spLocks/>
          </p:cNvSpPr>
          <p:nvPr/>
        </p:nvSpPr>
        <p:spPr>
          <a:xfrm>
            <a:off x="70866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pPr algn="r">
                <a:defRPr/>
              </a:pPr>
              <a:t>18</a:t>
            </a:fld>
            <a:endParaRPr lang="en-US"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Announcements</a:t>
            </a:r>
            <a:endParaRPr lang="en-US" dirty="0"/>
          </a:p>
        </p:txBody>
      </p:sp>
      <p:sp>
        <p:nvSpPr>
          <p:cNvPr id="3" name="Content Placeholder 2"/>
          <p:cNvSpPr>
            <a:spLocks noGrp="1"/>
          </p:cNvSpPr>
          <p:nvPr>
            <p:ph idx="1"/>
          </p:nvPr>
        </p:nvSpPr>
        <p:spPr>
          <a:xfrm>
            <a:off x="457200" y="1280160"/>
            <a:ext cx="8534400" cy="3733800"/>
          </a:xfrm>
        </p:spPr>
        <p:txBody>
          <a:bodyPr/>
          <a:lstStyle/>
          <a:p>
            <a:r>
              <a:rPr lang="en-US" dirty="0" smtClean="0"/>
              <a:t>Please read Chapters 12 and 14</a:t>
            </a:r>
          </a:p>
          <a:p>
            <a:pPr eaLnBrk="1" hangingPunct="1">
              <a:buFont typeface="Arial" charset="0"/>
              <a:buChar char="•"/>
            </a:pPr>
            <a:r>
              <a:rPr lang="en-US" dirty="0" smtClean="0"/>
              <a:t>HW 10 is due today (or you can take the quiz)</a:t>
            </a:r>
          </a:p>
          <a:p>
            <a:pPr eaLnBrk="1" hangingPunct="1">
              <a:buFont typeface="Arial" charset="0"/>
              <a:buChar char="•"/>
            </a:pPr>
            <a:r>
              <a:rPr lang="en-US" dirty="0" smtClean="0"/>
              <a:t>HW 11 is </a:t>
            </a:r>
            <a:r>
              <a:rPr lang="en-US" altLang="en-US" dirty="0" smtClean="0"/>
              <a:t>11.25</a:t>
            </a:r>
            <a:r>
              <a:rPr lang="en-US" altLang="en-US" dirty="0"/>
              <a:t>, 12.3, 12.11, </a:t>
            </a:r>
            <a:r>
              <a:rPr lang="en-US" altLang="en-US" dirty="0" smtClean="0"/>
              <a:t>14.15</a:t>
            </a:r>
          </a:p>
          <a:p>
            <a:pPr lvl="1" eaLnBrk="1" hangingPunct="1">
              <a:buFont typeface="Arial" charset="0"/>
              <a:buChar char="•"/>
            </a:pPr>
            <a:r>
              <a:rPr lang="en-US" dirty="0" smtClean="0"/>
              <a:t>Should be done before the final but is not turned in</a:t>
            </a:r>
          </a:p>
          <a:p>
            <a:pPr eaLnBrk="1" hangingPunct="1">
              <a:buFont typeface="Arial" charset="0"/>
              <a:buChar char="•"/>
            </a:pPr>
            <a:r>
              <a:rPr lang="en-US" dirty="0" smtClean="0"/>
              <a:t>Chapter 6 Design Project 1 is due on Tuesday Dec 6.  </a:t>
            </a:r>
          </a:p>
          <a:p>
            <a:pPr lvl="1" eaLnBrk="1" hangingPunct="1">
              <a:buFont typeface="Arial" charset="0"/>
              <a:buChar char="•"/>
            </a:pPr>
            <a:r>
              <a:rPr lang="en-US" dirty="0"/>
              <a:t>Simplified to change limit on Cedar69-Olive69 to 95 MVA</a:t>
            </a:r>
          </a:p>
          <a:p>
            <a:pPr lvl="1" eaLnBrk="1" hangingPunct="1">
              <a:buFont typeface="Arial" charset="0"/>
              <a:buChar char="•"/>
            </a:pPr>
            <a:r>
              <a:rPr lang="en-US"/>
              <a:t>Contingency low voltages limit to 0.93 per unit </a:t>
            </a:r>
          </a:p>
          <a:p>
            <a:pPr eaLnBrk="1" hangingPunct="1">
              <a:buFont typeface="Arial" charset="0"/>
              <a:buChar char="•"/>
            </a:pPr>
            <a:r>
              <a:rPr lang="en-US" smtClean="0"/>
              <a:t>Final </a:t>
            </a:r>
            <a:r>
              <a:rPr lang="en-US" dirty="0" smtClean="0"/>
              <a:t>exam is on Monday December 12, 1:30-4:30pm</a:t>
            </a:r>
          </a:p>
          <a:p>
            <a:pPr lvl="1" eaLnBrk="1" hangingPunct="1">
              <a:buFont typeface="Arial" charset="0"/>
              <a:buChar char="•"/>
            </a:pPr>
            <a:r>
              <a:rPr lang="en-US" dirty="0" smtClean="0"/>
              <a:t>Comprehensive, closed book/notes; three note sheets allowed</a:t>
            </a:r>
          </a:p>
          <a:p>
            <a:pPr lvl="1" eaLnBrk="1" hangingPunct="1">
              <a:buFont typeface="Arial" charset="0"/>
              <a:buChar char="•"/>
            </a:pPr>
            <a:r>
              <a:rPr lang="en-US" dirty="0" smtClean="0"/>
              <a:t>Last name A-H in ECEB 3013, rest in ECE 3017</a:t>
            </a:r>
          </a:p>
          <a:p>
            <a:pPr marL="0" indent="0" eaLnBrk="1" hangingPunct="1">
              <a:buNone/>
            </a:pPr>
            <a:r>
              <a:rPr lang="en-US" dirty="0" smtClean="0"/>
              <a:t> </a:t>
            </a:r>
          </a:p>
          <a:p>
            <a:pPr eaLnBrk="1" hangingPunct="1">
              <a:buFont typeface="Arial" charset="0"/>
              <a:buChar char="•"/>
            </a:pPr>
            <a:endParaRPr lang="en-US" altLang="en-US" dirty="0"/>
          </a:p>
          <a:p>
            <a:endParaRPr lang="en-US" dirty="0"/>
          </a:p>
        </p:txBody>
      </p:sp>
      <p:sp>
        <p:nvSpPr>
          <p:cNvPr id="4" name="Slide Number Placeholder 1"/>
          <p:cNvSpPr>
            <a:spLocks noGrp="1"/>
          </p:cNvSpPr>
          <p:nvPr>
            <p:ph type="sldNum" sz="quarter" idx="4"/>
          </p:nvPr>
        </p:nvSpPr>
        <p:spPr>
          <a:xfrm>
            <a:off x="7086600" y="6324600"/>
            <a:ext cx="1905000" cy="457200"/>
          </a:xfrm>
        </p:spPr>
        <p:txBody>
          <a:bodyPr/>
          <a:lstStyle/>
          <a:p>
            <a:pPr>
              <a:defRPr/>
            </a:pPr>
            <a:fld id="{F6D20532-61D7-47D0-903F-227F7C48AD34}" type="slidenum">
              <a:rPr lang="en-US" smtClean="0"/>
              <a:pPr>
                <a:defRPr/>
              </a:pPr>
              <a:t>1</a:t>
            </a:fld>
            <a:endParaRPr lang="en-US" dirty="0"/>
          </a:p>
        </p:txBody>
      </p:sp>
    </p:spTree>
    <p:extLst>
      <p:ext uri="{BB962C8B-B14F-4D97-AF65-F5344CB8AC3E}">
        <p14:creationId xmlns:p14="http://schemas.microsoft.com/office/powerpoint/2010/main" val="31096382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mtClean="0"/>
              <a:t>PowerWorld Solution of 11.10</a:t>
            </a:r>
          </a:p>
        </p:txBody>
      </p:sp>
      <p:pic>
        <p:nvPicPr>
          <p:cNvPr id="24579" name="Picture 3" descr="Example_11_10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80160"/>
            <a:ext cx="6934200" cy="536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1"/>
          <p:cNvSpPr txBox="1">
            <a:spLocks/>
          </p:cNvSpPr>
          <p:nvPr/>
        </p:nvSpPr>
        <p:spPr>
          <a:xfrm>
            <a:off x="70866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pPr algn="r">
                <a:defRPr/>
              </a:pPr>
              <a:t>19</a:t>
            </a:fld>
            <a:endParaRPr lang="en-US" sz="2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dirty="0" smtClean="0"/>
              <a:t>Generator Exciters and Governors</a:t>
            </a:r>
          </a:p>
        </p:txBody>
      </p:sp>
      <p:sp>
        <p:nvSpPr>
          <p:cNvPr id="25603" name="Content Placeholder 2"/>
          <p:cNvSpPr>
            <a:spLocks noGrp="1"/>
          </p:cNvSpPr>
          <p:nvPr>
            <p:ph idx="1"/>
          </p:nvPr>
        </p:nvSpPr>
        <p:spPr>
          <a:xfrm>
            <a:off x="457200" y="1280160"/>
            <a:ext cx="8001000" cy="1981200"/>
          </a:xfrm>
        </p:spPr>
        <p:txBody>
          <a:bodyPr/>
          <a:lstStyle/>
          <a:p>
            <a:pPr>
              <a:buFont typeface="Arial" charset="0"/>
              <a:buChar char="•"/>
            </a:pPr>
            <a:r>
              <a:rPr lang="en-US" altLang="en-US" dirty="0" smtClean="0"/>
              <a:t>The two-axis synchronous model takes as an input the field voltage and the mechanical power.  The next section discusses how these values are controlled</a:t>
            </a:r>
          </a:p>
        </p:txBody>
      </p:sp>
      <p:pic>
        <p:nvPicPr>
          <p:cNvPr id="2560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250" t="25999" r="14250" b="21934"/>
          <a:stretch/>
        </p:blipFill>
        <p:spPr bwMode="auto">
          <a:xfrm>
            <a:off x="838200" y="2975826"/>
            <a:ext cx="7620000" cy="3383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1"/>
          <p:cNvSpPr txBox="1">
            <a:spLocks/>
          </p:cNvSpPr>
          <p:nvPr/>
        </p:nvSpPr>
        <p:spPr>
          <a:xfrm>
            <a:off x="70866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pPr algn="r">
                <a:defRPr/>
              </a:pPr>
              <a:t>20</a:t>
            </a:fld>
            <a:endParaRPr lang="en-US" sz="2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smtClean="0"/>
              <a:t>Generator Exciters</a:t>
            </a:r>
          </a:p>
        </p:txBody>
      </p:sp>
      <p:sp>
        <p:nvSpPr>
          <p:cNvPr id="26627" name="Content Placeholder 2"/>
          <p:cNvSpPr>
            <a:spLocks noGrp="1"/>
          </p:cNvSpPr>
          <p:nvPr>
            <p:ph idx="1"/>
          </p:nvPr>
        </p:nvSpPr>
        <p:spPr/>
        <p:txBody>
          <a:bodyPr/>
          <a:lstStyle/>
          <a:p>
            <a:pPr>
              <a:buFont typeface="Arial" charset="0"/>
              <a:buChar char="•"/>
            </a:pPr>
            <a:r>
              <a:rPr lang="en-US" altLang="en-US" dirty="0" smtClean="0"/>
              <a:t>The purpose of the exciter is to maintain the generator terminal voltage (or other close by voltage) at a specified value.</a:t>
            </a:r>
          </a:p>
          <a:p>
            <a:pPr lvl="1">
              <a:buFont typeface="Arial" charset="0"/>
              <a:buChar char="•"/>
            </a:pPr>
            <a:r>
              <a:rPr lang="en-US" altLang="en-US" dirty="0" smtClean="0"/>
              <a:t>Input is the sensed voltage</a:t>
            </a:r>
          </a:p>
          <a:p>
            <a:pPr lvl="1">
              <a:buFont typeface="Arial" charset="0"/>
              <a:buChar char="•"/>
            </a:pPr>
            <a:r>
              <a:rPr lang="en-US" altLang="en-US" dirty="0" smtClean="0"/>
              <a:t>Output is the field voltage to the machine, </a:t>
            </a:r>
            <a:r>
              <a:rPr lang="en-US" altLang="en-US" dirty="0" err="1" smtClean="0"/>
              <a:t>Efd</a:t>
            </a:r>
            <a:endParaRPr lang="en-US" altLang="en-US" dirty="0" smtClean="0"/>
          </a:p>
          <a:p>
            <a:pPr>
              <a:buFont typeface="Arial" charset="0"/>
              <a:buChar char="•"/>
            </a:pPr>
            <a:r>
              <a:rPr lang="en-US" altLang="en-US" dirty="0" smtClean="0"/>
              <a:t>Physically several technologies are used.  </a:t>
            </a:r>
          </a:p>
          <a:p>
            <a:pPr lvl="1">
              <a:buFont typeface="Arial" charset="0"/>
              <a:buChar char="•"/>
            </a:pPr>
            <a:r>
              <a:rPr lang="en-US" altLang="en-US" dirty="0" smtClean="0"/>
              <a:t>Older generators used dc machines with brushes transferring the power</a:t>
            </a:r>
          </a:p>
          <a:p>
            <a:pPr lvl="1">
              <a:buFont typeface="Arial" charset="0"/>
              <a:buChar char="•"/>
            </a:pPr>
            <a:r>
              <a:rPr lang="en-US" altLang="en-US" dirty="0" smtClean="0"/>
              <a:t>With the newer brushless (or static) exciters power is obtained from an “inverted” synchronous generator whose field voltage is on the stator and armature windings are on rotor; output is rectified to create dc.</a:t>
            </a:r>
          </a:p>
        </p:txBody>
      </p:sp>
      <p:sp>
        <p:nvSpPr>
          <p:cNvPr id="4" name="Slide Number Placeholder 1"/>
          <p:cNvSpPr txBox="1">
            <a:spLocks/>
          </p:cNvSpPr>
          <p:nvPr/>
        </p:nvSpPr>
        <p:spPr>
          <a:xfrm>
            <a:off x="70866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pPr algn="r">
                <a:defRPr/>
              </a:pPr>
              <a:t>21</a:t>
            </a:fld>
            <a:endParaRPr lang="en-US" sz="2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mtClean="0"/>
              <a:t>Exciter Block Diagrams</a:t>
            </a:r>
          </a:p>
        </p:txBody>
      </p:sp>
      <p:sp>
        <p:nvSpPr>
          <p:cNvPr id="27651" name="Content Placeholder 2"/>
          <p:cNvSpPr>
            <a:spLocks noGrp="1"/>
          </p:cNvSpPr>
          <p:nvPr>
            <p:ph idx="1"/>
          </p:nvPr>
        </p:nvSpPr>
        <p:spPr>
          <a:xfrm>
            <a:off x="457200" y="1280160"/>
            <a:ext cx="8458200" cy="1676400"/>
          </a:xfrm>
        </p:spPr>
        <p:txBody>
          <a:bodyPr/>
          <a:lstStyle/>
          <a:p>
            <a:pPr>
              <a:buFont typeface="Arial" charset="0"/>
              <a:buChar char="•"/>
            </a:pPr>
            <a:r>
              <a:rPr lang="en-US" altLang="en-US" dirty="0" smtClean="0"/>
              <a:t>Block diagrams are used to setup the transient stability models.  The common IEEE Type 1 exciter is shown below (neglecting saturation); this is a dc type exciter.  Initial state values are determined by knowing </a:t>
            </a:r>
            <a:r>
              <a:rPr lang="en-US" altLang="en-US" dirty="0" err="1" smtClean="0"/>
              <a:t>Efd</a:t>
            </a:r>
            <a:r>
              <a:rPr lang="en-US" altLang="en-US" dirty="0" smtClean="0"/>
              <a:t> and the terminal voltage Vt.  </a:t>
            </a:r>
          </a:p>
        </p:txBody>
      </p:sp>
      <p:sp>
        <p:nvSpPr>
          <p:cNvPr id="27652" name="Rectangle 4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grpSp>
        <p:nvGrpSpPr>
          <p:cNvPr id="27653" name="Group 1"/>
          <p:cNvGrpSpPr>
            <a:grpSpLocks/>
          </p:cNvGrpSpPr>
          <p:nvPr/>
        </p:nvGrpSpPr>
        <p:grpSpPr bwMode="auto">
          <a:xfrm>
            <a:off x="914400" y="3581400"/>
            <a:ext cx="7315200" cy="2971800"/>
            <a:chOff x="2140" y="1552"/>
            <a:chExt cx="9200" cy="2874"/>
          </a:xfrm>
        </p:grpSpPr>
        <p:graphicFrame>
          <p:nvGraphicFramePr>
            <p:cNvPr id="27654" name="Object 43"/>
            <p:cNvGraphicFramePr>
              <a:graphicFrameLocks noChangeAspect="1"/>
            </p:cNvGraphicFramePr>
            <p:nvPr/>
          </p:nvGraphicFramePr>
          <p:xfrm>
            <a:off x="7704" y="1552"/>
            <a:ext cx="437" cy="543"/>
          </p:xfrm>
          <a:graphic>
            <a:graphicData uri="http://schemas.openxmlformats.org/presentationml/2006/ole">
              <mc:AlternateContent xmlns:mc="http://schemas.openxmlformats.org/markup-compatibility/2006">
                <mc:Choice xmlns:v="urn:schemas-microsoft-com:vml" Requires="v">
                  <p:oleObj spid="_x0000_s307868" name="Equation" r:id="rId4" imgW="190417" imgH="241195" progId="Equation.DSMT4">
                    <p:embed/>
                  </p:oleObj>
                </mc:Choice>
                <mc:Fallback>
                  <p:oleObj name="Equation" r:id="rId4" imgW="190417" imgH="241195"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04" y="1552"/>
                          <a:ext cx="437" cy="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7655" name="Group 2"/>
            <p:cNvGrpSpPr>
              <a:grpSpLocks/>
            </p:cNvGrpSpPr>
            <p:nvPr/>
          </p:nvGrpSpPr>
          <p:grpSpPr bwMode="auto">
            <a:xfrm>
              <a:off x="2140" y="1811"/>
              <a:ext cx="9200" cy="2615"/>
              <a:chOff x="2372" y="2685"/>
              <a:chExt cx="10309" cy="3188"/>
            </a:xfrm>
          </p:grpSpPr>
          <p:sp>
            <p:nvSpPr>
              <p:cNvPr id="27656" name="Rectangle 42"/>
              <p:cNvSpPr>
                <a:spLocks noChangeArrowheads="1"/>
              </p:cNvSpPr>
              <p:nvPr/>
            </p:nvSpPr>
            <p:spPr bwMode="auto">
              <a:xfrm>
                <a:off x="2806" y="4305"/>
                <a:ext cx="718" cy="722"/>
              </a:xfrm>
              <a:prstGeom prst="rect">
                <a:avLst/>
              </a:prstGeom>
              <a:solidFill>
                <a:srgbClr val="FFFFFF"/>
              </a:solidFill>
              <a:ln w="9525">
                <a:solidFill>
                  <a:srgbClr val="000000"/>
                </a:solidFill>
                <a:miter lim="800000"/>
                <a:headEnd/>
                <a:tailEnd/>
              </a:ln>
              <a:effectLst>
                <a:outerShdw dist="53882" dir="2700000" algn="ctr" rotWithShape="0">
                  <a:srgbClr val="808080"/>
                </a:outerShdw>
              </a:effec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graphicFrame>
            <p:nvGraphicFramePr>
              <p:cNvPr id="27657" name="Object 41"/>
              <p:cNvGraphicFramePr>
                <a:graphicFrameLocks noChangeAspect="1"/>
              </p:cNvGraphicFramePr>
              <p:nvPr/>
            </p:nvGraphicFramePr>
            <p:xfrm>
              <a:off x="2801" y="4305"/>
              <a:ext cx="705" cy="661"/>
            </p:xfrm>
            <a:graphic>
              <a:graphicData uri="http://schemas.openxmlformats.org/presentationml/2006/ole">
                <mc:AlternateContent xmlns:mc="http://schemas.openxmlformats.org/markup-compatibility/2006">
                  <mc:Choice xmlns:v="urn:schemas-microsoft-com:vml" Requires="v">
                    <p:oleObj spid="_x0000_s307869" name="Equation" r:id="rId6" imgW="457200" imgH="431800" progId="Equation.DSMT4">
                      <p:embed/>
                    </p:oleObj>
                  </mc:Choice>
                  <mc:Fallback>
                    <p:oleObj name="Equation" r:id="rId6" imgW="457200" imgH="4318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01" y="4305"/>
                            <a:ext cx="705" cy="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7658" name="AutoShape 40"/>
              <p:cNvCxnSpPr>
                <a:cxnSpLocks noChangeShapeType="1"/>
              </p:cNvCxnSpPr>
              <p:nvPr/>
            </p:nvCxnSpPr>
            <p:spPr bwMode="auto">
              <a:xfrm>
                <a:off x="3525" y="4665"/>
                <a:ext cx="465" cy="1"/>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7659" name="AutoShape 39"/>
              <p:cNvCxnSpPr>
                <a:cxnSpLocks noChangeShapeType="1"/>
              </p:cNvCxnSpPr>
              <p:nvPr/>
            </p:nvCxnSpPr>
            <p:spPr bwMode="auto">
              <a:xfrm>
                <a:off x="4169" y="3945"/>
                <a:ext cx="1" cy="54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7660" name="AutoShape 38"/>
              <p:cNvCxnSpPr>
                <a:cxnSpLocks noChangeShapeType="1"/>
              </p:cNvCxnSpPr>
              <p:nvPr/>
            </p:nvCxnSpPr>
            <p:spPr bwMode="auto">
              <a:xfrm>
                <a:off x="5610" y="4665"/>
                <a:ext cx="540" cy="1"/>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7661" name="Oval 37"/>
              <p:cNvSpPr>
                <a:spLocks noChangeArrowheads="1"/>
              </p:cNvSpPr>
              <p:nvPr/>
            </p:nvSpPr>
            <p:spPr bwMode="auto">
              <a:xfrm>
                <a:off x="3989" y="4486"/>
                <a:ext cx="360" cy="359"/>
              </a:xfrm>
              <a:prstGeom prst="ellipse">
                <a:avLst/>
              </a:prstGeom>
              <a:solidFill>
                <a:srgbClr val="FFFFFF"/>
              </a:solidFill>
              <a:ln w="9525">
                <a:solidFill>
                  <a:srgbClr val="000000"/>
                </a:solidFill>
                <a:round/>
                <a:headEnd/>
                <a:tailEnd/>
              </a:ln>
              <a:effectLst>
                <a:outerShdw dist="35921" dir="2700000" algn="ctr" rotWithShape="0">
                  <a:srgbClr val="808080"/>
                </a:outerShdw>
              </a:effec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graphicFrame>
            <p:nvGraphicFramePr>
              <p:cNvPr id="27662" name="Object 36"/>
              <p:cNvGraphicFramePr>
                <a:graphicFrameLocks noChangeAspect="1"/>
              </p:cNvGraphicFramePr>
              <p:nvPr/>
            </p:nvGraphicFramePr>
            <p:xfrm>
              <a:off x="4020" y="4500"/>
              <a:ext cx="345" cy="360"/>
            </p:xfrm>
            <a:graphic>
              <a:graphicData uri="http://schemas.openxmlformats.org/presentationml/2006/ole">
                <mc:AlternateContent xmlns:mc="http://schemas.openxmlformats.org/markup-compatibility/2006">
                  <mc:Choice xmlns:v="urn:schemas-microsoft-com:vml" Requires="v">
                    <p:oleObj spid="_x0000_s307870" name="Equation" r:id="rId8" imgW="139639" imgH="152334" progId="Equation.DSMT4">
                      <p:embed/>
                    </p:oleObj>
                  </mc:Choice>
                  <mc:Fallback>
                    <p:oleObj name="Equation" r:id="rId8" imgW="139639" imgH="152334"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20" y="4500"/>
                            <a:ext cx="345"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663" name="Rectangle 35"/>
              <p:cNvSpPr>
                <a:spLocks noChangeArrowheads="1"/>
              </p:cNvSpPr>
              <p:nvPr/>
            </p:nvSpPr>
            <p:spPr bwMode="auto">
              <a:xfrm>
                <a:off x="6151" y="4305"/>
                <a:ext cx="899" cy="722"/>
              </a:xfrm>
              <a:prstGeom prst="rect">
                <a:avLst/>
              </a:prstGeom>
              <a:solidFill>
                <a:srgbClr val="FFFFFF"/>
              </a:solidFill>
              <a:ln w="9525">
                <a:solidFill>
                  <a:srgbClr val="000000"/>
                </a:solidFill>
                <a:miter lim="800000"/>
                <a:headEnd/>
                <a:tailEnd/>
              </a:ln>
              <a:effectLst>
                <a:outerShdw dist="53882" dir="2700000" algn="ctr" rotWithShape="0">
                  <a:srgbClr val="808080"/>
                </a:outerShdw>
              </a:effec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graphicFrame>
            <p:nvGraphicFramePr>
              <p:cNvPr id="27664" name="Object 34"/>
              <p:cNvGraphicFramePr>
                <a:graphicFrameLocks noChangeAspect="1"/>
              </p:cNvGraphicFramePr>
              <p:nvPr/>
            </p:nvGraphicFramePr>
            <p:xfrm>
              <a:off x="6265" y="4305"/>
              <a:ext cx="659" cy="720"/>
            </p:xfrm>
            <a:graphic>
              <a:graphicData uri="http://schemas.openxmlformats.org/presentationml/2006/ole">
                <mc:AlternateContent xmlns:mc="http://schemas.openxmlformats.org/markup-compatibility/2006">
                  <mc:Choice xmlns:v="urn:schemas-microsoft-com:vml" Requires="v">
                    <p:oleObj spid="_x0000_s307871" name="Equation" r:id="rId10" imgW="457200" imgH="431800" progId="Equation.DSMT4">
                      <p:embed/>
                    </p:oleObj>
                  </mc:Choice>
                  <mc:Fallback>
                    <p:oleObj name="Equation" r:id="rId10" imgW="457200" imgH="4318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65" y="4305"/>
                            <a:ext cx="659"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7665" name="Group 31"/>
              <p:cNvGrpSpPr>
                <a:grpSpLocks/>
              </p:cNvGrpSpPr>
              <p:nvPr/>
            </p:nvGrpSpPr>
            <p:grpSpPr bwMode="auto">
              <a:xfrm>
                <a:off x="6825" y="4037"/>
                <a:ext cx="332" cy="268"/>
                <a:chOff x="4825" y="2870"/>
                <a:chExt cx="332" cy="268"/>
              </a:xfrm>
            </p:grpSpPr>
            <p:cxnSp>
              <p:nvCxnSpPr>
                <p:cNvPr id="27694" name="AutoShape 33"/>
                <p:cNvCxnSpPr>
                  <a:cxnSpLocks noChangeShapeType="1"/>
                </p:cNvCxnSpPr>
                <p:nvPr/>
              </p:nvCxnSpPr>
              <p:spPr bwMode="auto">
                <a:xfrm flipV="1">
                  <a:off x="4825" y="2870"/>
                  <a:ext cx="100" cy="268"/>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7695" name="AutoShape 32"/>
                <p:cNvCxnSpPr>
                  <a:cxnSpLocks noChangeShapeType="1"/>
                </p:cNvCxnSpPr>
                <p:nvPr/>
              </p:nvCxnSpPr>
              <p:spPr bwMode="auto">
                <a:xfrm>
                  <a:off x="4925" y="2870"/>
                  <a:ext cx="232" cy="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grpSp>
          <p:graphicFrame>
            <p:nvGraphicFramePr>
              <p:cNvPr id="27666" name="Object 30"/>
              <p:cNvGraphicFramePr>
                <a:graphicFrameLocks noChangeAspect="1"/>
              </p:cNvGraphicFramePr>
              <p:nvPr/>
            </p:nvGraphicFramePr>
            <p:xfrm>
              <a:off x="6626" y="3405"/>
              <a:ext cx="953" cy="532"/>
            </p:xfrm>
            <a:graphic>
              <a:graphicData uri="http://schemas.openxmlformats.org/presentationml/2006/ole">
                <mc:AlternateContent xmlns:mc="http://schemas.openxmlformats.org/markup-compatibility/2006">
                  <mc:Choice xmlns:v="urn:schemas-microsoft-com:vml" Requires="v">
                    <p:oleObj spid="_x0000_s307872" name="Equation" r:id="rId12" imgW="368300" imgH="228600" progId="Equation.DSMT4">
                      <p:embed/>
                    </p:oleObj>
                  </mc:Choice>
                  <mc:Fallback>
                    <p:oleObj name="Equation" r:id="rId12" imgW="368300" imgH="2286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26" y="3405"/>
                            <a:ext cx="953" cy="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7667" name="Group 27"/>
              <p:cNvGrpSpPr>
                <a:grpSpLocks/>
              </p:cNvGrpSpPr>
              <p:nvPr/>
            </p:nvGrpSpPr>
            <p:grpSpPr bwMode="auto">
              <a:xfrm>
                <a:off x="6273" y="5025"/>
                <a:ext cx="336" cy="275"/>
                <a:chOff x="4507" y="3683"/>
                <a:chExt cx="336" cy="275"/>
              </a:xfrm>
            </p:grpSpPr>
            <p:cxnSp>
              <p:nvCxnSpPr>
                <p:cNvPr id="27692" name="AutoShape 29"/>
                <p:cNvCxnSpPr>
                  <a:cxnSpLocks noChangeShapeType="1"/>
                </p:cNvCxnSpPr>
                <p:nvPr/>
              </p:nvCxnSpPr>
              <p:spPr bwMode="auto">
                <a:xfrm flipH="1">
                  <a:off x="4737" y="3683"/>
                  <a:ext cx="106" cy="274"/>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7693" name="AutoShape 28"/>
                <p:cNvCxnSpPr>
                  <a:cxnSpLocks noChangeShapeType="1"/>
                </p:cNvCxnSpPr>
                <p:nvPr/>
              </p:nvCxnSpPr>
              <p:spPr bwMode="auto">
                <a:xfrm flipH="1">
                  <a:off x="4507" y="3957"/>
                  <a:ext cx="230" cy="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grpSp>
          <p:graphicFrame>
            <p:nvGraphicFramePr>
              <p:cNvPr id="27668" name="Object 26"/>
              <p:cNvGraphicFramePr>
                <a:graphicFrameLocks noChangeAspect="1"/>
              </p:cNvGraphicFramePr>
              <p:nvPr/>
            </p:nvGraphicFramePr>
            <p:xfrm>
              <a:off x="6058" y="5299"/>
              <a:ext cx="992" cy="574"/>
            </p:xfrm>
            <a:graphic>
              <a:graphicData uri="http://schemas.openxmlformats.org/presentationml/2006/ole">
                <mc:AlternateContent xmlns:mc="http://schemas.openxmlformats.org/markup-compatibility/2006">
                  <mc:Choice xmlns:v="urn:schemas-microsoft-com:vml" Requires="v">
                    <p:oleObj spid="_x0000_s307873" name="Equation" r:id="rId14" imgW="355446" imgH="228501" progId="Equation.DSMT4">
                      <p:embed/>
                    </p:oleObj>
                  </mc:Choice>
                  <mc:Fallback>
                    <p:oleObj name="Equation" r:id="rId14" imgW="355446" imgH="228501"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58" y="5299"/>
                            <a:ext cx="992"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669" name="Rectangle 25"/>
              <p:cNvSpPr>
                <a:spLocks noChangeArrowheads="1"/>
              </p:cNvSpPr>
              <p:nvPr/>
            </p:nvSpPr>
            <p:spPr bwMode="auto">
              <a:xfrm>
                <a:off x="9267" y="4213"/>
                <a:ext cx="1617" cy="936"/>
              </a:xfrm>
              <a:prstGeom prst="rect">
                <a:avLst/>
              </a:prstGeom>
              <a:solidFill>
                <a:srgbClr val="FFFFFF"/>
              </a:solidFill>
              <a:ln w="9525">
                <a:solidFill>
                  <a:srgbClr val="000000"/>
                </a:solidFill>
                <a:miter lim="800000"/>
                <a:headEnd/>
                <a:tailEnd/>
              </a:ln>
              <a:effectLst>
                <a:outerShdw dist="53882" dir="2700000" algn="ctr" rotWithShape="0">
                  <a:srgbClr val="808080"/>
                </a:outerShdw>
              </a:effec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graphicFrame>
            <p:nvGraphicFramePr>
              <p:cNvPr id="27670" name="Object 24"/>
              <p:cNvGraphicFramePr>
                <a:graphicFrameLocks noChangeAspect="1"/>
              </p:cNvGraphicFramePr>
              <p:nvPr/>
            </p:nvGraphicFramePr>
            <p:xfrm>
              <a:off x="3723" y="3296"/>
              <a:ext cx="821" cy="649"/>
            </p:xfrm>
            <a:graphic>
              <a:graphicData uri="http://schemas.openxmlformats.org/presentationml/2006/ole">
                <mc:AlternateContent xmlns:mc="http://schemas.openxmlformats.org/markup-compatibility/2006">
                  <mc:Choice xmlns:v="urn:schemas-microsoft-com:vml" Requires="v">
                    <p:oleObj spid="_x0000_s307874" name="Equation" r:id="rId16" imgW="266469" imgH="241091" progId="Equation.DSMT4">
                      <p:embed/>
                    </p:oleObj>
                  </mc:Choice>
                  <mc:Fallback>
                    <p:oleObj name="Equation" r:id="rId16" imgW="266469" imgH="241091"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723" y="3296"/>
                            <a:ext cx="821" cy="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7671" name="AutoShape 23"/>
              <p:cNvCxnSpPr>
                <a:cxnSpLocks noChangeShapeType="1"/>
              </p:cNvCxnSpPr>
              <p:nvPr/>
            </p:nvCxnSpPr>
            <p:spPr bwMode="auto">
              <a:xfrm>
                <a:off x="7050" y="4665"/>
                <a:ext cx="2216" cy="16"/>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7672" name="AutoShape 22"/>
              <p:cNvCxnSpPr>
                <a:cxnSpLocks noChangeShapeType="1"/>
              </p:cNvCxnSpPr>
              <p:nvPr/>
            </p:nvCxnSpPr>
            <p:spPr bwMode="auto">
              <a:xfrm flipV="1">
                <a:off x="10884" y="4665"/>
                <a:ext cx="868" cy="16"/>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7673" name="AutoShape 21"/>
              <p:cNvCxnSpPr>
                <a:cxnSpLocks noChangeShapeType="1"/>
              </p:cNvCxnSpPr>
              <p:nvPr/>
            </p:nvCxnSpPr>
            <p:spPr bwMode="auto">
              <a:xfrm>
                <a:off x="11383" y="4665"/>
                <a:ext cx="901" cy="1"/>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aphicFrame>
            <p:nvGraphicFramePr>
              <p:cNvPr id="27674" name="Object 20"/>
              <p:cNvGraphicFramePr>
                <a:graphicFrameLocks noChangeAspect="1"/>
              </p:cNvGraphicFramePr>
              <p:nvPr/>
            </p:nvGraphicFramePr>
            <p:xfrm>
              <a:off x="4245" y="4213"/>
              <a:ext cx="201" cy="176"/>
            </p:xfrm>
            <a:graphic>
              <a:graphicData uri="http://schemas.openxmlformats.org/presentationml/2006/ole">
                <mc:AlternateContent xmlns:mc="http://schemas.openxmlformats.org/markup-compatibility/2006">
                  <mc:Choice xmlns:v="urn:schemas-microsoft-com:vml" Requires="v">
                    <p:oleObj spid="_x0000_s307875" name="Equation" r:id="rId18" imgW="139700" imgH="139700" progId="Equation.DSMT4">
                      <p:embed/>
                    </p:oleObj>
                  </mc:Choice>
                  <mc:Fallback>
                    <p:oleObj name="Equation" r:id="rId18" imgW="139700" imgH="1397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245" y="4213"/>
                            <a:ext cx="201"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675" name="Object 19"/>
              <p:cNvGraphicFramePr>
                <a:graphicFrameLocks noChangeAspect="1"/>
              </p:cNvGraphicFramePr>
              <p:nvPr/>
            </p:nvGraphicFramePr>
            <p:xfrm>
              <a:off x="3830" y="4733"/>
              <a:ext cx="183" cy="128"/>
            </p:xfrm>
            <a:graphic>
              <a:graphicData uri="http://schemas.openxmlformats.org/presentationml/2006/ole">
                <mc:AlternateContent xmlns:mc="http://schemas.openxmlformats.org/markup-compatibility/2006">
                  <mc:Choice xmlns:v="urn:schemas-microsoft-com:vml" Requires="v">
                    <p:oleObj spid="_x0000_s307876" name="Equation" r:id="rId20" imgW="126780" imgH="101424" progId="Equation.DSMT4">
                      <p:embed/>
                    </p:oleObj>
                  </mc:Choice>
                  <mc:Fallback>
                    <p:oleObj name="Equation" r:id="rId20" imgW="126780" imgH="101424"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830" y="4733"/>
                            <a:ext cx="183"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676" name="Object 18"/>
              <p:cNvGraphicFramePr>
                <a:graphicFrameLocks noChangeAspect="1"/>
              </p:cNvGraphicFramePr>
              <p:nvPr/>
            </p:nvGraphicFramePr>
            <p:xfrm>
              <a:off x="9482" y="4245"/>
              <a:ext cx="823" cy="721"/>
            </p:xfrm>
            <a:graphic>
              <a:graphicData uri="http://schemas.openxmlformats.org/presentationml/2006/ole">
                <mc:AlternateContent xmlns:mc="http://schemas.openxmlformats.org/markup-compatibility/2006">
                  <mc:Choice xmlns:v="urn:schemas-microsoft-com:vml" Requires="v">
                    <p:oleObj spid="_x0000_s307877" name="Equation" r:id="rId22" imgW="571252" imgH="431613" progId="Equation.DSMT4">
                      <p:embed/>
                    </p:oleObj>
                  </mc:Choice>
                  <mc:Fallback>
                    <p:oleObj name="Equation" r:id="rId22" imgW="571252" imgH="431613"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9482" y="4245"/>
                            <a:ext cx="823" cy="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677" name="Object 17"/>
              <p:cNvGraphicFramePr>
                <a:graphicFrameLocks noChangeAspect="1"/>
              </p:cNvGraphicFramePr>
              <p:nvPr/>
            </p:nvGraphicFramePr>
            <p:xfrm>
              <a:off x="11940" y="3941"/>
              <a:ext cx="741" cy="667"/>
            </p:xfrm>
            <a:graphic>
              <a:graphicData uri="http://schemas.openxmlformats.org/presentationml/2006/ole">
                <mc:AlternateContent xmlns:mc="http://schemas.openxmlformats.org/markup-compatibility/2006">
                  <mc:Choice xmlns:v="urn:schemas-microsoft-com:vml" Requires="v">
                    <p:oleObj spid="_x0000_s307878" name="Equation" r:id="rId24" imgW="241195" imgH="241195" progId="Equation.DSMT4">
                      <p:embed/>
                    </p:oleObj>
                  </mc:Choice>
                  <mc:Fallback>
                    <p:oleObj name="Equation" r:id="rId24" imgW="241195" imgH="241195"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1940" y="3941"/>
                            <a:ext cx="741" cy="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678" name="AutoShape 16"/>
              <p:cNvSpPr>
                <a:spLocks noChangeArrowheads="1"/>
              </p:cNvSpPr>
              <p:nvPr/>
            </p:nvSpPr>
            <p:spPr bwMode="auto">
              <a:xfrm>
                <a:off x="11315" y="4607"/>
                <a:ext cx="115" cy="115"/>
              </a:xfrm>
              <a:prstGeom prst="flowChartConnector">
                <a:avLst/>
              </a:prstGeom>
              <a:solidFill>
                <a:srgbClr val="000000"/>
              </a:solidFill>
              <a:ln w="9525">
                <a:solidFill>
                  <a:srgbClr val="000000"/>
                </a:solidFill>
                <a:round/>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graphicFrame>
            <p:nvGraphicFramePr>
              <p:cNvPr id="27679" name="Object 15"/>
              <p:cNvGraphicFramePr>
                <a:graphicFrameLocks noChangeAspect="1"/>
              </p:cNvGraphicFramePr>
              <p:nvPr/>
            </p:nvGraphicFramePr>
            <p:xfrm>
              <a:off x="7880" y="3881"/>
              <a:ext cx="727" cy="691"/>
            </p:xfrm>
            <a:graphic>
              <a:graphicData uri="http://schemas.openxmlformats.org/presentationml/2006/ole">
                <mc:AlternateContent xmlns:mc="http://schemas.openxmlformats.org/markup-compatibility/2006">
                  <mc:Choice xmlns:v="urn:schemas-microsoft-com:vml" Requires="v">
                    <p:oleObj spid="_x0000_s307879" name="Equation" r:id="rId26" imgW="215806" imgH="228501" progId="Equation.DSMT4">
                      <p:embed/>
                    </p:oleObj>
                  </mc:Choice>
                  <mc:Fallback>
                    <p:oleObj name="Equation" r:id="rId26" imgW="215806" imgH="228501"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7880" y="3881"/>
                            <a:ext cx="727" cy="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680" name="Oval 14"/>
              <p:cNvSpPr>
                <a:spLocks noChangeArrowheads="1"/>
              </p:cNvSpPr>
              <p:nvPr/>
            </p:nvSpPr>
            <p:spPr bwMode="auto">
              <a:xfrm>
                <a:off x="5251" y="4486"/>
                <a:ext cx="358" cy="359"/>
              </a:xfrm>
              <a:prstGeom prst="ellipse">
                <a:avLst/>
              </a:prstGeom>
              <a:solidFill>
                <a:srgbClr val="FFFFFF"/>
              </a:solidFill>
              <a:ln w="9525">
                <a:solidFill>
                  <a:srgbClr val="000000"/>
                </a:solidFill>
                <a:round/>
                <a:headEnd/>
                <a:tailEnd/>
              </a:ln>
              <a:effectLst>
                <a:outerShdw dist="35921" dir="2700000" algn="ctr" rotWithShape="0">
                  <a:srgbClr val="808080"/>
                </a:outerShdw>
              </a:effec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graphicFrame>
            <p:nvGraphicFramePr>
              <p:cNvPr id="27681" name="Object 13"/>
              <p:cNvGraphicFramePr>
                <a:graphicFrameLocks noChangeAspect="1"/>
              </p:cNvGraphicFramePr>
              <p:nvPr/>
            </p:nvGraphicFramePr>
            <p:xfrm>
              <a:off x="5280" y="4492"/>
              <a:ext cx="345" cy="360"/>
            </p:xfrm>
            <a:graphic>
              <a:graphicData uri="http://schemas.openxmlformats.org/presentationml/2006/ole">
                <mc:AlternateContent xmlns:mc="http://schemas.openxmlformats.org/markup-compatibility/2006">
                  <mc:Choice xmlns:v="urn:schemas-microsoft-com:vml" Requires="v">
                    <p:oleObj spid="_x0000_s307880" name="Equation" r:id="rId28" imgW="139639" imgH="152334" progId="Equation.DSMT4">
                      <p:embed/>
                    </p:oleObj>
                  </mc:Choice>
                  <mc:Fallback>
                    <p:oleObj name="Equation" r:id="rId28" imgW="139639" imgH="152334"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80" y="4492"/>
                            <a:ext cx="345"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682" name="Object 12"/>
              <p:cNvGraphicFramePr>
                <a:graphicFrameLocks noChangeAspect="1"/>
              </p:cNvGraphicFramePr>
              <p:nvPr/>
            </p:nvGraphicFramePr>
            <p:xfrm>
              <a:off x="5458" y="4261"/>
              <a:ext cx="183" cy="128"/>
            </p:xfrm>
            <a:graphic>
              <a:graphicData uri="http://schemas.openxmlformats.org/presentationml/2006/ole">
                <mc:AlternateContent xmlns:mc="http://schemas.openxmlformats.org/markup-compatibility/2006">
                  <mc:Choice xmlns:v="urn:schemas-microsoft-com:vml" Requires="v">
                    <p:oleObj spid="_x0000_s307881" name="Equation" r:id="rId29" imgW="126780" imgH="101424" progId="Equation.DSMT4">
                      <p:embed/>
                    </p:oleObj>
                  </mc:Choice>
                  <mc:Fallback>
                    <p:oleObj name="Equation" r:id="rId29" imgW="126780" imgH="101424"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458" y="4261"/>
                            <a:ext cx="183"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683" name="Object 11"/>
              <p:cNvGraphicFramePr>
                <a:graphicFrameLocks noChangeAspect="1"/>
              </p:cNvGraphicFramePr>
              <p:nvPr/>
            </p:nvGraphicFramePr>
            <p:xfrm>
              <a:off x="5095" y="4745"/>
              <a:ext cx="201" cy="176"/>
            </p:xfrm>
            <a:graphic>
              <a:graphicData uri="http://schemas.openxmlformats.org/presentationml/2006/ole">
                <mc:AlternateContent xmlns:mc="http://schemas.openxmlformats.org/markup-compatibility/2006">
                  <mc:Choice xmlns:v="urn:schemas-microsoft-com:vml" Requires="v">
                    <p:oleObj spid="_x0000_s307882" name="Equation" r:id="rId31" imgW="139700" imgH="139700" progId="Equation.DSMT4">
                      <p:embed/>
                    </p:oleObj>
                  </mc:Choice>
                  <mc:Fallback>
                    <p:oleObj name="Equation" r:id="rId31" imgW="139700" imgH="139700" progId="Equation.DSMT4">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5095" y="4745"/>
                            <a:ext cx="201"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7684" name="AutoShape 10"/>
              <p:cNvCxnSpPr>
                <a:cxnSpLocks noChangeShapeType="1"/>
              </p:cNvCxnSpPr>
              <p:nvPr/>
            </p:nvCxnSpPr>
            <p:spPr bwMode="auto">
              <a:xfrm>
                <a:off x="4350" y="4665"/>
                <a:ext cx="900" cy="1"/>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7685" name="Rectangle 9"/>
              <p:cNvSpPr>
                <a:spLocks noChangeArrowheads="1"/>
              </p:cNvSpPr>
              <p:nvPr/>
            </p:nvSpPr>
            <p:spPr bwMode="auto">
              <a:xfrm>
                <a:off x="9386" y="2687"/>
                <a:ext cx="720" cy="721"/>
              </a:xfrm>
              <a:prstGeom prst="rect">
                <a:avLst/>
              </a:prstGeom>
              <a:solidFill>
                <a:srgbClr val="FFFFFF"/>
              </a:solidFill>
              <a:ln w="9525">
                <a:solidFill>
                  <a:srgbClr val="000000"/>
                </a:solidFill>
                <a:miter lim="800000"/>
                <a:headEnd/>
                <a:tailEnd/>
              </a:ln>
              <a:effectLst>
                <a:outerShdw dist="53882" dir="2700000" algn="ctr" rotWithShape="0">
                  <a:srgbClr val="808080"/>
                </a:outerShdw>
              </a:effec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graphicFrame>
            <p:nvGraphicFramePr>
              <p:cNvPr id="27686" name="Object 8"/>
              <p:cNvGraphicFramePr>
                <a:graphicFrameLocks noChangeAspect="1"/>
              </p:cNvGraphicFramePr>
              <p:nvPr/>
            </p:nvGraphicFramePr>
            <p:xfrm>
              <a:off x="9386" y="2685"/>
              <a:ext cx="724" cy="662"/>
            </p:xfrm>
            <a:graphic>
              <a:graphicData uri="http://schemas.openxmlformats.org/presentationml/2006/ole">
                <mc:AlternateContent xmlns:mc="http://schemas.openxmlformats.org/markup-compatibility/2006">
                  <mc:Choice xmlns:v="urn:schemas-microsoft-com:vml" Requires="v">
                    <p:oleObj spid="_x0000_s307883" name="Equation" r:id="rId33" imgW="469900" imgH="469900" progId="Equation.DSMT4">
                      <p:embed/>
                    </p:oleObj>
                  </mc:Choice>
                  <mc:Fallback>
                    <p:oleObj name="Equation" r:id="rId33" imgW="469900" imgH="469900" progId="Equation.DSMT4">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9386" y="2685"/>
                            <a:ext cx="724" cy="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7687" name="AutoShape 7"/>
              <p:cNvCxnSpPr>
                <a:cxnSpLocks noChangeShapeType="1"/>
              </p:cNvCxnSpPr>
              <p:nvPr/>
            </p:nvCxnSpPr>
            <p:spPr bwMode="auto">
              <a:xfrm rot="5400000" flipH="1">
                <a:off x="9946" y="3180"/>
                <a:ext cx="1591" cy="1263"/>
              </a:xfrm>
              <a:prstGeom prst="bentConnector2">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27688" name="AutoShape 6"/>
              <p:cNvCxnSpPr>
                <a:cxnSpLocks noChangeShapeType="1"/>
              </p:cNvCxnSpPr>
              <p:nvPr/>
            </p:nvCxnSpPr>
            <p:spPr bwMode="auto">
              <a:xfrm rot="10800000" flipV="1">
                <a:off x="5430" y="3031"/>
                <a:ext cx="3956" cy="1469"/>
              </a:xfrm>
              <a:prstGeom prst="bentConnector2">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27689" name="AutoShape 5"/>
              <p:cNvCxnSpPr>
                <a:cxnSpLocks noChangeShapeType="1"/>
              </p:cNvCxnSpPr>
              <p:nvPr/>
            </p:nvCxnSpPr>
            <p:spPr bwMode="auto">
              <a:xfrm rot="16200000" flipH="1">
                <a:off x="2495" y="4322"/>
                <a:ext cx="408" cy="205"/>
              </a:xfrm>
              <a:prstGeom prst="bentConnector2">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graphicFrame>
            <p:nvGraphicFramePr>
              <p:cNvPr id="27690" name="Object 4"/>
              <p:cNvGraphicFramePr>
                <a:graphicFrameLocks noChangeAspect="1"/>
              </p:cNvGraphicFramePr>
              <p:nvPr/>
            </p:nvGraphicFramePr>
            <p:xfrm>
              <a:off x="4544" y="3945"/>
              <a:ext cx="736" cy="627"/>
            </p:xfrm>
            <a:graphic>
              <a:graphicData uri="http://schemas.openxmlformats.org/presentationml/2006/ole">
                <mc:AlternateContent xmlns:mc="http://schemas.openxmlformats.org/markup-compatibility/2006">
                  <mc:Choice xmlns:v="urn:schemas-microsoft-com:vml" Requires="v">
                    <p:oleObj spid="_x0000_s307884" name="Equation" r:id="rId35" imgW="253670" imgH="177569" progId="Equation.DSMT4">
                      <p:embed/>
                    </p:oleObj>
                  </mc:Choice>
                  <mc:Fallback>
                    <p:oleObj name="Equation" r:id="rId35" imgW="253670" imgH="177569" progId="Equation.DSMT4">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4544" y="3945"/>
                            <a:ext cx="736" cy="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691" name="Object 3"/>
              <p:cNvGraphicFramePr>
                <a:graphicFrameLocks noChangeAspect="1"/>
              </p:cNvGraphicFramePr>
              <p:nvPr/>
            </p:nvGraphicFramePr>
            <p:xfrm>
              <a:off x="2372" y="3573"/>
              <a:ext cx="429" cy="640"/>
            </p:xfrm>
            <a:graphic>
              <a:graphicData uri="http://schemas.openxmlformats.org/presentationml/2006/ole">
                <mc:AlternateContent xmlns:mc="http://schemas.openxmlformats.org/markup-compatibility/2006">
                  <mc:Choice xmlns:v="urn:schemas-microsoft-com:vml" Requires="v">
                    <p:oleObj spid="_x0000_s307885" name="Equation" r:id="rId37" imgW="152334" imgH="228501" progId="Equation.DSMT4">
                      <p:embed/>
                    </p:oleObj>
                  </mc:Choice>
                  <mc:Fallback>
                    <p:oleObj name="Equation" r:id="rId37" imgW="152334" imgH="228501" progId="Equation.DSMT4">
                      <p:embed/>
                      <p:pic>
                        <p:nvPicPr>
                          <p:cNvPr id="0" name=""/>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2372" y="3573"/>
                            <a:ext cx="429"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sp>
        <p:nvSpPr>
          <p:cNvPr id="48" name="Slide Number Placeholder 1"/>
          <p:cNvSpPr txBox="1">
            <a:spLocks/>
          </p:cNvSpPr>
          <p:nvPr/>
        </p:nvSpPr>
        <p:spPr>
          <a:xfrm>
            <a:off x="70866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pPr algn="r">
                <a:defRPr/>
              </a:pPr>
              <a:t>22</a:t>
            </a:fld>
            <a:endParaRPr lang="en-US" sz="2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smtClean="0"/>
              <a:t>Exciter Block Diagram Example</a:t>
            </a:r>
          </a:p>
        </p:txBody>
      </p:sp>
      <p:sp>
        <p:nvSpPr>
          <p:cNvPr id="28675" name="Content Placeholder 2"/>
          <p:cNvSpPr>
            <a:spLocks noGrp="1"/>
          </p:cNvSpPr>
          <p:nvPr>
            <p:ph idx="1"/>
          </p:nvPr>
        </p:nvSpPr>
        <p:spPr>
          <a:xfrm>
            <a:off x="457200" y="1280160"/>
            <a:ext cx="8001000" cy="2438400"/>
          </a:xfrm>
        </p:spPr>
        <p:txBody>
          <a:bodyPr/>
          <a:lstStyle/>
          <a:p>
            <a:pPr>
              <a:buFont typeface="Arial" charset="0"/>
              <a:buChar char="•"/>
            </a:pPr>
            <a:r>
              <a:rPr lang="en-US" altLang="en-US" dirty="0" smtClean="0"/>
              <a:t>Consider again the Example 11.10 case, with an IEEE T1 exciter with </a:t>
            </a:r>
            <a:r>
              <a:rPr lang="en-US" altLang="en-US" dirty="0" err="1" smtClean="0"/>
              <a:t>T</a:t>
            </a:r>
            <a:r>
              <a:rPr lang="en-US" altLang="en-US" baseline="-25000" dirty="0" err="1" smtClean="0"/>
              <a:t>r</a:t>
            </a:r>
            <a:r>
              <a:rPr lang="en-US" altLang="en-US" dirty="0" smtClean="0"/>
              <a:t> = 0, </a:t>
            </a:r>
            <a:r>
              <a:rPr lang="en-US" altLang="en-US" dirty="0" err="1" smtClean="0"/>
              <a:t>K</a:t>
            </a:r>
            <a:r>
              <a:rPr lang="en-US" altLang="en-US" baseline="-25000" dirty="0" err="1" smtClean="0"/>
              <a:t>a</a:t>
            </a:r>
            <a:r>
              <a:rPr lang="en-US" altLang="en-US" dirty="0" smtClean="0"/>
              <a:t> = 100, T</a:t>
            </a:r>
            <a:r>
              <a:rPr lang="en-US" altLang="en-US" baseline="-25000" dirty="0" smtClean="0"/>
              <a:t>a</a:t>
            </a:r>
            <a:r>
              <a:rPr lang="en-US" altLang="en-US" dirty="0" smtClean="0"/>
              <a:t> = 0.05, </a:t>
            </a:r>
            <a:r>
              <a:rPr lang="en-US" altLang="en-US" dirty="0" err="1" smtClean="0"/>
              <a:t>V</a:t>
            </a:r>
            <a:r>
              <a:rPr lang="en-US" altLang="en-US" baseline="-25000" dirty="0" err="1" smtClean="0"/>
              <a:t>rmax</a:t>
            </a:r>
            <a:r>
              <a:rPr lang="en-US" altLang="en-US" dirty="0" smtClean="0"/>
              <a:t> = 5, </a:t>
            </a:r>
            <a:r>
              <a:rPr lang="en-US" altLang="en-US" dirty="0" err="1" smtClean="0"/>
              <a:t>V</a:t>
            </a:r>
            <a:r>
              <a:rPr lang="en-US" altLang="en-US" baseline="-25000" dirty="0" err="1" smtClean="0"/>
              <a:t>rmin</a:t>
            </a:r>
            <a:r>
              <a:rPr lang="en-US" altLang="en-US" dirty="0" smtClean="0"/>
              <a:t> = -5, </a:t>
            </a:r>
            <a:r>
              <a:rPr lang="en-US" altLang="en-US" dirty="0" err="1" smtClean="0"/>
              <a:t>K</a:t>
            </a:r>
            <a:r>
              <a:rPr lang="en-US" altLang="en-US" baseline="-25000" dirty="0" err="1" smtClean="0"/>
              <a:t>e</a:t>
            </a:r>
            <a:r>
              <a:rPr lang="en-US" altLang="en-US" dirty="0" smtClean="0"/>
              <a:t> = 1, </a:t>
            </a:r>
            <a:r>
              <a:rPr lang="en-US" altLang="en-US" dirty="0" err="1" smtClean="0"/>
              <a:t>T</a:t>
            </a:r>
            <a:r>
              <a:rPr lang="en-US" altLang="en-US" baseline="-25000" dirty="0" err="1" smtClean="0"/>
              <a:t>e</a:t>
            </a:r>
            <a:r>
              <a:rPr lang="en-US" altLang="en-US" dirty="0" smtClean="0"/>
              <a:t> = 0.26, </a:t>
            </a:r>
            <a:r>
              <a:rPr lang="en-US" altLang="en-US" dirty="0" err="1" smtClean="0"/>
              <a:t>K</a:t>
            </a:r>
            <a:r>
              <a:rPr lang="en-US" altLang="en-US" baseline="-25000" dirty="0" err="1" smtClean="0"/>
              <a:t>f</a:t>
            </a:r>
            <a:r>
              <a:rPr lang="en-US" altLang="en-US" dirty="0" smtClean="0"/>
              <a:t> = 0.01 and </a:t>
            </a:r>
            <a:r>
              <a:rPr lang="en-US" altLang="en-US" dirty="0" err="1" smtClean="0"/>
              <a:t>T</a:t>
            </a:r>
            <a:r>
              <a:rPr lang="en-US" altLang="en-US" baseline="-25000" dirty="0" err="1" smtClean="0"/>
              <a:t>f</a:t>
            </a:r>
            <a:r>
              <a:rPr lang="en-US" altLang="en-US" dirty="0" smtClean="0"/>
              <a:t> = 1.0. Determine the initial states.  Initial value of </a:t>
            </a:r>
            <a:r>
              <a:rPr lang="en-US" altLang="en-US" dirty="0" err="1" smtClean="0"/>
              <a:t>Efd</a:t>
            </a:r>
            <a:r>
              <a:rPr lang="en-US" altLang="en-US" dirty="0" smtClean="0"/>
              <a:t> = 2.9135 and </a:t>
            </a:r>
            <a:r>
              <a:rPr lang="en-US" altLang="en-US" dirty="0" err="1" smtClean="0"/>
              <a:t>Vt</a:t>
            </a:r>
            <a:r>
              <a:rPr lang="en-US" altLang="en-US" dirty="0" smtClean="0"/>
              <a:t> = 1.0946</a:t>
            </a:r>
          </a:p>
        </p:txBody>
      </p:sp>
      <p:sp>
        <p:nvSpPr>
          <p:cNvPr id="2867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graphicFrame>
        <p:nvGraphicFramePr>
          <p:cNvPr id="28677" name="Object 1"/>
          <p:cNvGraphicFramePr>
            <a:graphicFrameLocks noChangeAspect="1"/>
          </p:cNvGraphicFramePr>
          <p:nvPr>
            <p:extLst>
              <p:ext uri="{D42A27DB-BD31-4B8C-83A1-F6EECF244321}">
                <p14:modId xmlns:p14="http://schemas.microsoft.com/office/powerpoint/2010/main" val="2309048310"/>
              </p:ext>
            </p:extLst>
          </p:nvPr>
        </p:nvGraphicFramePr>
        <p:xfrm>
          <a:off x="1066800" y="3657600"/>
          <a:ext cx="6267450" cy="685800"/>
        </p:xfrm>
        <a:graphic>
          <a:graphicData uri="http://schemas.openxmlformats.org/presentationml/2006/ole">
            <mc:AlternateContent xmlns:mc="http://schemas.openxmlformats.org/markup-compatibility/2006">
              <mc:Choice xmlns:v="urn:schemas-microsoft-com:vml" Requires="v">
                <p:oleObj spid="_x0000_s312370" name="Equation" r:id="rId4" imgW="2527200" imgH="279360" progId="Equation.DSMT4">
                  <p:embed/>
                </p:oleObj>
              </mc:Choice>
              <mc:Fallback>
                <p:oleObj name="Equation" r:id="rId4" imgW="2527200" imgH="279360" progId="Equation.DSMT4">
                  <p:embed/>
                  <p:pic>
                    <p:nvPicPr>
                      <p:cNvPr id="0" name=""/>
                      <p:cNvPicPr>
                        <a:picLocks noChangeAspect="1" noChangeArrowheads="1"/>
                      </p:cNvPicPr>
                      <p:nvPr/>
                    </p:nvPicPr>
                    <p:blipFill>
                      <a:blip r:embed="rId5"/>
                      <a:srcRect/>
                      <a:stretch>
                        <a:fillRect/>
                      </a:stretch>
                    </p:blipFill>
                    <p:spPr bwMode="auto">
                      <a:xfrm>
                        <a:off x="1066800" y="3657600"/>
                        <a:ext cx="62674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678"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graphicFrame>
        <p:nvGraphicFramePr>
          <p:cNvPr id="28679" name="Object 3"/>
          <p:cNvGraphicFramePr>
            <a:graphicFrameLocks noChangeAspect="1"/>
          </p:cNvGraphicFramePr>
          <p:nvPr>
            <p:extLst>
              <p:ext uri="{D42A27DB-BD31-4B8C-83A1-F6EECF244321}">
                <p14:modId xmlns:p14="http://schemas.microsoft.com/office/powerpoint/2010/main" val="2125323041"/>
              </p:ext>
            </p:extLst>
          </p:nvPr>
        </p:nvGraphicFramePr>
        <p:xfrm>
          <a:off x="1066800" y="4419600"/>
          <a:ext cx="6510338" cy="1676400"/>
        </p:xfrm>
        <a:graphic>
          <a:graphicData uri="http://schemas.openxmlformats.org/presentationml/2006/ole">
            <mc:AlternateContent xmlns:mc="http://schemas.openxmlformats.org/markup-compatibility/2006">
              <mc:Choice xmlns:v="urn:schemas-microsoft-com:vml" Requires="v">
                <p:oleObj spid="_x0000_s312371" name="Equation" r:id="rId6" imgW="2844720" imgH="736560" progId="Equation.DSMT4">
                  <p:embed/>
                </p:oleObj>
              </mc:Choice>
              <mc:Fallback>
                <p:oleObj name="Equation" r:id="rId6" imgW="2844720" imgH="736560" progId="Equation.DSMT4">
                  <p:embed/>
                  <p:pic>
                    <p:nvPicPr>
                      <p:cNvPr id="0" name=""/>
                      <p:cNvPicPr>
                        <a:picLocks noChangeAspect="1" noChangeArrowheads="1"/>
                      </p:cNvPicPr>
                      <p:nvPr/>
                    </p:nvPicPr>
                    <p:blipFill>
                      <a:blip r:embed="rId7"/>
                      <a:srcRect/>
                      <a:stretch>
                        <a:fillRect/>
                      </a:stretch>
                    </p:blipFill>
                    <p:spPr bwMode="auto">
                      <a:xfrm>
                        <a:off x="1066800" y="4419600"/>
                        <a:ext cx="651033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Slide Number Placeholder 1"/>
          <p:cNvSpPr txBox="1">
            <a:spLocks/>
          </p:cNvSpPr>
          <p:nvPr/>
        </p:nvSpPr>
        <p:spPr>
          <a:xfrm>
            <a:off x="70866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pPr algn="r">
                <a:defRPr/>
              </a:pPr>
              <a:t>23</a:t>
            </a:fld>
            <a:endParaRPr lang="en-US" sz="2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smtClean="0"/>
              <a:t>PowerWorld Example 12.1 Solution</a:t>
            </a:r>
          </a:p>
        </p:txBody>
      </p:sp>
      <p:pic>
        <p:nvPicPr>
          <p:cNvPr id="296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80159"/>
            <a:ext cx="7010400" cy="5321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1"/>
          <p:cNvSpPr txBox="1">
            <a:spLocks/>
          </p:cNvSpPr>
          <p:nvPr/>
        </p:nvSpPr>
        <p:spPr>
          <a:xfrm>
            <a:off x="70866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pPr algn="r">
                <a:defRPr/>
              </a:pPr>
              <a:t>24</a:t>
            </a:fld>
            <a:endParaRPr lang="en-US" sz="20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smtClean="0"/>
              <a:t>2007 CWLP Dallman Accident</a:t>
            </a:r>
          </a:p>
        </p:txBody>
      </p:sp>
      <p:sp>
        <p:nvSpPr>
          <p:cNvPr id="5123" name="Content Placeholder 2"/>
          <p:cNvSpPr>
            <a:spLocks noGrp="1"/>
          </p:cNvSpPr>
          <p:nvPr>
            <p:ph idx="1"/>
          </p:nvPr>
        </p:nvSpPr>
        <p:spPr/>
        <p:txBody>
          <a:bodyPr/>
          <a:lstStyle/>
          <a:p>
            <a:r>
              <a:rPr lang="en-US" altLang="en-US" dirty="0" smtClean="0"/>
              <a:t>In 2007 there was an explosion at the CWLP 86 MW </a:t>
            </a:r>
            <a:r>
              <a:rPr lang="en-US" altLang="en-US" dirty="0" err="1" smtClean="0"/>
              <a:t>Dallman</a:t>
            </a:r>
            <a:r>
              <a:rPr lang="en-US" altLang="en-US" dirty="0" smtClean="0"/>
              <a:t> 1 generator.  The explosion was eventually determined to be caused by a sticky valve that prevented the cutoff of steam into the turbine when the generator went off line.  So the generator turbine continued to accelerate up to over 6000 rpm (3600 normal). </a:t>
            </a:r>
          </a:p>
          <a:p>
            <a:pPr lvl="1"/>
            <a:r>
              <a:rPr lang="en-US" altLang="en-US" dirty="0" smtClean="0"/>
              <a:t>High speed caused parts of the generator to shoot out</a:t>
            </a:r>
          </a:p>
          <a:p>
            <a:pPr lvl="1"/>
            <a:r>
              <a:rPr lang="en-US" altLang="en-US" dirty="0" smtClean="0"/>
              <a:t>Hydrogen escaped from the cooling system, and eventually escaped causing the explosion</a:t>
            </a:r>
          </a:p>
          <a:p>
            <a:pPr lvl="1"/>
            <a:r>
              <a:rPr lang="en-US" altLang="en-US" dirty="0" smtClean="0"/>
              <a:t>Repairs took about 18 months, costing more than $52 million</a:t>
            </a:r>
          </a:p>
        </p:txBody>
      </p:sp>
      <p:sp>
        <p:nvSpPr>
          <p:cNvPr id="4" name="Slide Number Placeholder 1"/>
          <p:cNvSpPr txBox="1">
            <a:spLocks/>
          </p:cNvSpPr>
          <p:nvPr/>
        </p:nvSpPr>
        <p:spPr>
          <a:xfrm>
            <a:off x="70866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pPr algn="r">
                <a:defRPr/>
              </a:pPr>
              <a:t>25</a:t>
            </a:fld>
            <a:endParaRPr lang="en-US" sz="20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smtClean="0"/>
              <a:t>Dallman After the Accident</a:t>
            </a:r>
          </a:p>
        </p:txBody>
      </p:sp>
      <p:pic>
        <p:nvPicPr>
          <p:cNvPr id="614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295400"/>
            <a:ext cx="6937375" cy="519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1"/>
          <p:cNvSpPr txBox="1">
            <a:spLocks/>
          </p:cNvSpPr>
          <p:nvPr/>
        </p:nvSpPr>
        <p:spPr>
          <a:xfrm>
            <a:off x="70866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pPr algn="r">
                <a:defRPr/>
              </a:pPr>
              <a:t>26</a:t>
            </a:fld>
            <a:endParaRPr lang="en-US" sz="2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smtClean="0"/>
              <a:t>Outside of Dallman</a:t>
            </a:r>
          </a:p>
        </p:txBody>
      </p:sp>
      <p:pic>
        <p:nvPicPr>
          <p:cNvPr id="71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2688" y="1371600"/>
            <a:ext cx="6778625" cy="508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1"/>
          <p:cNvSpPr txBox="1">
            <a:spLocks/>
          </p:cNvSpPr>
          <p:nvPr/>
        </p:nvSpPr>
        <p:spPr>
          <a:xfrm>
            <a:off x="70866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pPr algn="r">
                <a:defRPr/>
              </a:pPr>
              <a:t>27</a:t>
            </a:fld>
            <a:endParaRPr lang="en-US"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the News: Saving Clinton Nuclear Power Plant</a:t>
            </a:r>
            <a:endParaRPr lang="en-US" dirty="0"/>
          </a:p>
        </p:txBody>
      </p:sp>
      <p:sp>
        <p:nvSpPr>
          <p:cNvPr id="3" name="Content Placeholder 2"/>
          <p:cNvSpPr>
            <a:spLocks noGrp="1"/>
          </p:cNvSpPr>
          <p:nvPr>
            <p:ph idx="1"/>
          </p:nvPr>
        </p:nvSpPr>
        <p:spPr>
          <a:xfrm>
            <a:off x="457200" y="1280160"/>
            <a:ext cx="8610600" cy="3733800"/>
          </a:xfrm>
        </p:spPr>
        <p:txBody>
          <a:bodyPr/>
          <a:lstStyle/>
          <a:p>
            <a:r>
              <a:rPr lang="en-US" dirty="0" smtClean="0"/>
              <a:t>In June 2016 Exelon said that they would close the Clinton and Quad Cities Nuclear plants in June 2017 and June 2018 respectively if there was not support from the State</a:t>
            </a:r>
          </a:p>
          <a:p>
            <a:r>
              <a:rPr lang="en-US" dirty="0" smtClean="0"/>
              <a:t>On Nov 30, 2016 Exelon announced they had an agreement with Governor </a:t>
            </a:r>
            <a:r>
              <a:rPr lang="en-US" dirty="0" err="1" smtClean="0"/>
              <a:t>Rauner</a:t>
            </a:r>
            <a:r>
              <a:rPr lang="en-US" dirty="0" smtClean="0"/>
              <a:t> on the Future Energy Jobs Bill to keep these plants open</a:t>
            </a:r>
          </a:p>
          <a:p>
            <a:pPr lvl="1"/>
            <a:r>
              <a:rPr lang="en-US" dirty="0" smtClean="0"/>
              <a:t>Exelon says the bill will save 4200 jobs at the plants</a:t>
            </a:r>
          </a:p>
          <a:p>
            <a:pPr lvl="1"/>
            <a:r>
              <a:rPr lang="en-US" dirty="0" smtClean="0"/>
              <a:t>Exelon says rate increase would be less than $0.25 per month for ComEd residential customers</a:t>
            </a:r>
          </a:p>
          <a:p>
            <a:r>
              <a:rPr lang="en-US" dirty="0" smtClean="0"/>
              <a:t>Bill has not yet passed the legislature </a:t>
            </a:r>
          </a:p>
          <a:p>
            <a:pPr lvl="1"/>
            <a:endParaRPr lang="en-US" dirty="0" smtClean="0"/>
          </a:p>
          <a:p>
            <a:r>
              <a:rPr lang="en-US" dirty="0" smtClean="0"/>
              <a:t> </a:t>
            </a:r>
            <a:endParaRPr lang="en-US" dirty="0"/>
          </a:p>
        </p:txBody>
      </p:sp>
      <p:sp>
        <p:nvSpPr>
          <p:cNvPr id="4" name="TextBox 3"/>
          <p:cNvSpPr txBox="1"/>
          <p:nvPr/>
        </p:nvSpPr>
        <p:spPr>
          <a:xfrm>
            <a:off x="609600" y="6319166"/>
            <a:ext cx="3111621" cy="276999"/>
          </a:xfrm>
          <a:prstGeom prst="rect">
            <a:avLst/>
          </a:prstGeom>
          <a:noFill/>
        </p:spPr>
        <p:txBody>
          <a:bodyPr wrap="none" rtlCol="0">
            <a:spAutoFit/>
          </a:bodyPr>
          <a:lstStyle/>
          <a:p>
            <a:r>
              <a:rPr lang="en-US" sz="1200" dirty="0" smtClean="0"/>
              <a:t>Source: Chicago Tribune, Dec 1, 2016; Exelon </a:t>
            </a:r>
            <a:endParaRPr lang="en-US" sz="1200" dirty="0"/>
          </a:p>
        </p:txBody>
      </p:sp>
      <p:sp>
        <p:nvSpPr>
          <p:cNvPr id="5" name="Slide Number Placeholder 1"/>
          <p:cNvSpPr txBox="1">
            <a:spLocks/>
          </p:cNvSpPr>
          <p:nvPr/>
        </p:nvSpPr>
        <p:spPr>
          <a:xfrm>
            <a:off x="70866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pPr algn="r">
                <a:defRPr/>
              </a:pPr>
              <a:t>2</a:t>
            </a:fld>
            <a:endParaRPr lang="en-US" sz="2000" dirty="0"/>
          </a:p>
        </p:txBody>
      </p:sp>
    </p:spTree>
    <p:extLst>
      <p:ext uri="{BB962C8B-B14F-4D97-AF65-F5344CB8AC3E}">
        <p14:creationId xmlns:p14="http://schemas.microsoft.com/office/powerpoint/2010/main" val="348318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mtClean="0"/>
              <a:t>Transient Stability Example</a:t>
            </a:r>
          </a:p>
        </p:txBody>
      </p:sp>
      <p:sp>
        <p:nvSpPr>
          <p:cNvPr id="8195" name="Rectangle 3"/>
          <p:cNvSpPr>
            <a:spLocks noGrp="1" noChangeArrowheads="1"/>
          </p:cNvSpPr>
          <p:nvPr>
            <p:ph type="body" idx="1"/>
          </p:nvPr>
        </p:nvSpPr>
        <p:spPr>
          <a:xfrm>
            <a:off x="457200" y="1280160"/>
            <a:ext cx="8001000" cy="1676400"/>
          </a:xfrm>
        </p:spPr>
        <p:txBody>
          <a:bodyPr/>
          <a:lstStyle/>
          <a:p>
            <a:r>
              <a:rPr lang="en-US" altLang="en-US" dirty="0" smtClean="0">
                <a:latin typeface="Times" charset="0"/>
                <a:cs typeface="Times New Roman" pitchFamily="18" charset="0"/>
              </a:rPr>
              <a:t>A 60 Hz generator is supplying 550 MW to an infinite bus (with 1.0 per unit voltage) through two parallel transmission lines.  Determine initial angle change for a fault midway down one of the lines.</a:t>
            </a:r>
            <a:br>
              <a:rPr lang="en-US" altLang="en-US" dirty="0" smtClean="0">
                <a:latin typeface="Times" charset="0"/>
                <a:cs typeface="Times New Roman" pitchFamily="18" charset="0"/>
              </a:rPr>
            </a:br>
            <a:r>
              <a:rPr lang="en-US" altLang="en-US" dirty="0" smtClean="0">
                <a:latin typeface="Times" charset="0"/>
                <a:cs typeface="Times New Roman" pitchFamily="18" charset="0"/>
              </a:rPr>
              <a:t>H = 20 seconds, D = 0.1.  Use </a:t>
            </a:r>
            <a:r>
              <a:rPr lang="en-US" altLang="en-US" dirty="0" smtClean="0">
                <a:latin typeface="Symbol" pitchFamily="18" charset="2"/>
                <a:cs typeface="Times New Roman" pitchFamily="18" charset="0"/>
              </a:rPr>
              <a:t>D</a:t>
            </a:r>
            <a:r>
              <a:rPr lang="en-US" altLang="en-US" dirty="0" smtClean="0">
                <a:latin typeface="Times" charset="0"/>
                <a:cs typeface="Times New Roman" pitchFamily="18" charset="0"/>
              </a:rPr>
              <a:t>t=0.01 second.</a:t>
            </a:r>
          </a:p>
        </p:txBody>
      </p:sp>
      <p:pic>
        <p:nvPicPr>
          <p:cNvPr id="8196" name="Picture 4" descr="fig170"/>
          <p:cNvPicPr>
            <a:picLocks noChangeAspect="1" noChangeArrowheads="1"/>
          </p:cNvPicPr>
          <p:nvPr/>
        </p:nvPicPr>
        <p:blipFill>
          <a:blip r:embed="rId3">
            <a:extLst>
              <a:ext uri="{28A0092B-C50C-407E-A947-70E740481C1C}">
                <a14:useLocalDpi xmlns:a14="http://schemas.microsoft.com/office/drawing/2010/main" val="0"/>
              </a:ext>
            </a:extLst>
          </a:blip>
          <a:srcRect l="23529" t="862" r="9412" b="73318"/>
          <a:stretch>
            <a:fillRect/>
          </a:stretch>
        </p:blipFill>
        <p:spPr bwMode="auto">
          <a:xfrm>
            <a:off x="1295400" y="3768725"/>
            <a:ext cx="4954587" cy="260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 Box 5"/>
          <p:cNvSpPr txBox="1">
            <a:spLocks noChangeArrowheads="1"/>
          </p:cNvSpPr>
          <p:nvPr/>
        </p:nvSpPr>
        <p:spPr bwMode="auto">
          <a:xfrm>
            <a:off x="2117725" y="4613275"/>
            <a:ext cx="549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a:t>E</a:t>
            </a:r>
            <a:r>
              <a:rPr lang="en-US" altLang="en-US" baseline="-25000"/>
              <a:t>a</a:t>
            </a:r>
            <a:endParaRPr lang="en-US" altLang="en-US"/>
          </a:p>
        </p:txBody>
      </p:sp>
      <p:sp>
        <p:nvSpPr>
          <p:cNvPr id="6" name="Slide Number Placeholder 1"/>
          <p:cNvSpPr txBox="1">
            <a:spLocks/>
          </p:cNvSpPr>
          <p:nvPr/>
        </p:nvSpPr>
        <p:spPr>
          <a:xfrm>
            <a:off x="70866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pPr algn="r">
                <a:defRPr/>
              </a:pPr>
              <a:t>3</a:t>
            </a:fld>
            <a:endParaRPr lang="en-US"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smtClean="0"/>
              <a:t>Transient Stability Example, cont'd</a:t>
            </a:r>
          </a:p>
        </p:txBody>
      </p:sp>
      <p:graphicFrame>
        <p:nvGraphicFramePr>
          <p:cNvPr id="9219" name="Object 3"/>
          <p:cNvGraphicFramePr>
            <a:graphicFrameLocks noChangeAspect="1"/>
          </p:cNvGraphicFramePr>
          <p:nvPr>
            <p:extLst>
              <p:ext uri="{D42A27DB-BD31-4B8C-83A1-F6EECF244321}">
                <p14:modId xmlns:p14="http://schemas.microsoft.com/office/powerpoint/2010/main" val="3687890015"/>
              </p:ext>
            </p:extLst>
          </p:nvPr>
        </p:nvGraphicFramePr>
        <p:xfrm>
          <a:off x="457200" y="1280160"/>
          <a:ext cx="7048500" cy="4699000"/>
        </p:xfrm>
        <a:graphic>
          <a:graphicData uri="http://schemas.openxmlformats.org/presentationml/2006/ole">
            <mc:AlternateContent xmlns:mc="http://schemas.openxmlformats.org/markup-compatibility/2006">
              <mc:Choice xmlns:v="urn:schemas-microsoft-com:vml" Requires="v">
                <p:oleObj spid="_x0000_s297011" name="Equation" r:id="rId4" imgW="7048500" imgH="4699000" progId="Equation.DSMT4">
                  <p:embed/>
                </p:oleObj>
              </mc:Choice>
              <mc:Fallback>
                <p:oleObj name="Equation" r:id="rId4" imgW="7048500" imgH="46990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280160"/>
                        <a:ext cx="7048500" cy="469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Slide Number Placeholder 1"/>
          <p:cNvSpPr txBox="1">
            <a:spLocks/>
          </p:cNvSpPr>
          <p:nvPr/>
        </p:nvSpPr>
        <p:spPr>
          <a:xfrm>
            <a:off x="70866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pPr algn="r">
                <a:defRPr/>
              </a:pPr>
              <a:t>4</a:t>
            </a:fld>
            <a:endParaRPr lang="en-US"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smtClean="0"/>
              <a:t>Transient Stability Example, cont'd</a:t>
            </a:r>
          </a:p>
        </p:txBody>
      </p:sp>
      <p:graphicFrame>
        <p:nvGraphicFramePr>
          <p:cNvPr id="10243" name="Object 3"/>
          <p:cNvGraphicFramePr>
            <a:graphicFrameLocks noChangeAspect="1"/>
          </p:cNvGraphicFramePr>
          <p:nvPr>
            <p:extLst>
              <p:ext uri="{D42A27DB-BD31-4B8C-83A1-F6EECF244321}">
                <p14:modId xmlns:p14="http://schemas.microsoft.com/office/powerpoint/2010/main" val="537655068"/>
              </p:ext>
            </p:extLst>
          </p:nvPr>
        </p:nvGraphicFramePr>
        <p:xfrm>
          <a:off x="457200" y="1280160"/>
          <a:ext cx="8026400" cy="4965700"/>
        </p:xfrm>
        <a:graphic>
          <a:graphicData uri="http://schemas.openxmlformats.org/presentationml/2006/ole">
            <mc:AlternateContent xmlns:mc="http://schemas.openxmlformats.org/markup-compatibility/2006">
              <mc:Choice xmlns:v="urn:schemas-microsoft-com:vml" Requires="v">
                <p:oleObj spid="_x0000_s298035" name="Equation" r:id="rId4" imgW="8026400" imgH="4965700" progId="Equation.DSMT4">
                  <p:embed/>
                </p:oleObj>
              </mc:Choice>
              <mc:Fallback>
                <p:oleObj name="Equation" r:id="rId4" imgW="8026400" imgH="49657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280160"/>
                        <a:ext cx="8026400" cy="4965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Slide Number Placeholder 1"/>
          <p:cNvSpPr txBox="1">
            <a:spLocks/>
          </p:cNvSpPr>
          <p:nvPr/>
        </p:nvSpPr>
        <p:spPr>
          <a:xfrm>
            <a:off x="70866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pPr algn="r">
                <a:defRPr/>
              </a:pPr>
              <a:t>5</a:t>
            </a:fld>
            <a:endParaRPr lang="en-US"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smtClean="0"/>
              <a:t>Transient Stability Example, cont'd</a:t>
            </a:r>
          </a:p>
        </p:txBody>
      </p:sp>
      <p:graphicFrame>
        <p:nvGraphicFramePr>
          <p:cNvPr id="11267" name="Object 3"/>
          <p:cNvGraphicFramePr>
            <a:graphicFrameLocks noChangeAspect="1"/>
          </p:cNvGraphicFramePr>
          <p:nvPr>
            <p:extLst>
              <p:ext uri="{D42A27DB-BD31-4B8C-83A1-F6EECF244321}">
                <p14:modId xmlns:p14="http://schemas.microsoft.com/office/powerpoint/2010/main" val="1724669039"/>
              </p:ext>
            </p:extLst>
          </p:nvPr>
        </p:nvGraphicFramePr>
        <p:xfrm>
          <a:off x="457200" y="1280160"/>
          <a:ext cx="7670800" cy="4800600"/>
        </p:xfrm>
        <a:graphic>
          <a:graphicData uri="http://schemas.openxmlformats.org/presentationml/2006/ole">
            <mc:AlternateContent xmlns:mc="http://schemas.openxmlformats.org/markup-compatibility/2006">
              <mc:Choice xmlns:v="urn:schemas-microsoft-com:vml" Requires="v">
                <p:oleObj spid="_x0000_s299059" name="Equation" r:id="rId4" imgW="7670800" imgH="4800600" progId="Equation.DSMT4">
                  <p:embed/>
                </p:oleObj>
              </mc:Choice>
              <mc:Fallback>
                <p:oleObj name="Equation" r:id="rId4" imgW="7670800" imgH="4800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280160"/>
                        <a:ext cx="7670800" cy="480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Slide Number Placeholder 1"/>
          <p:cNvSpPr txBox="1">
            <a:spLocks/>
          </p:cNvSpPr>
          <p:nvPr/>
        </p:nvSpPr>
        <p:spPr>
          <a:xfrm>
            <a:off x="70866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pPr algn="r">
                <a:defRPr/>
              </a:pPr>
              <a:t>6</a:t>
            </a:fld>
            <a:endParaRPr lang="en-US"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smtClean="0"/>
              <a:t>Transient Stability Example, cont'd</a:t>
            </a:r>
          </a:p>
        </p:txBody>
      </p:sp>
      <p:sp>
        <p:nvSpPr>
          <p:cNvPr id="12291" name="Rectangle 3"/>
          <p:cNvSpPr>
            <a:spLocks noChangeArrowheads="1"/>
          </p:cNvSpPr>
          <p:nvPr/>
        </p:nvSpPr>
        <p:spPr bwMode="auto">
          <a:xfrm>
            <a:off x="2157413" y="174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graphicFrame>
        <p:nvGraphicFramePr>
          <p:cNvPr id="12292" name="Object 4"/>
          <p:cNvGraphicFramePr>
            <a:graphicFrameLocks noChangeAspect="1"/>
          </p:cNvGraphicFramePr>
          <p:nvPr>
            <p:extLst>
              <p:ext uri="{D42A27DB-BD31-4B8C-83A1-F6EECF244321}">
                <p14:modId xmlns:p14="http://schemas.microsoft.com/office/powerpoint/2010/main" val="1851897341"/>
              </p:ext>
            </p:extLst>
          </p:nvPr>
        </p:nvGraphicFramePr>
        <p:xfrm>
          <a:off x="457200" y="1280160"/>
          <a:ext cx="7162800" cy="4986338"/>
        </p:xfrm>
        <a:graphic>
          <a:graphicData uri="http://schemas.openxmlformats.org/presentationml/2006/ole">
            <mc:AlternateContent xmlns:mc="http://schemas.openxmlformats.org/markup-compatibility/2006">
              <mc:Choice xmlns:v="urn:schemas-microsoft-com:vml" Requires="v">
                <p:oleObj spid="_x0000_s300082" r:id="rId4" imgW="6439535" imgH="4485005" progId="Unknown">
                  <p:embed/>
                </p:oleObj>
              </mc:Choice>
              <mc:Fallback>
                <p:oleObj r:id="rId4" imgW="6439535" imgH="4485005" progId="Unknown">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280160"/>
                        <a:ext cx="7162800" cy="498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Slide Number Placeholder 1"/>
          <p:cNvSpPr txBox="1">
            <a:spLocks/>
          </p:cNvSpPr>
          <p:nvPr/>
        </p:nvSpPr>
        <p:spPr>
          <a:xfrm>
            <a:off x="70866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pPr algn="r">
                <a:defRPr/>
              </a:pPr>
              <a:t>7</a:t>
            </a:fld>
            <a:endParaRPr lang="en-US"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Example 11.4: </a:t>
            </a:r>
            <a:r>
              <a:rPr lang="en-US" altLang="en-US" dirty="0" smtClean="0"/>
              <a:t>Equal Area</a:t>
            </a:r>
            <a:endParaRPr lang="en-US" dirty="0"/>
          </a:p>
        </p:txBody>
      </p:sp>
      <p:pic>
        <p:nvPicPr>
          <p:cNvPr id="3112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501" t="26770" r="28501" b="34459"/>
          <a:stretch/>
        </p:blipFill>
        <p:spPr bwMode="auto">
          <a:xfrm>
            <a:off x="533399" y="1219200"/>
            <a:ext cx="6041571"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Object 3"/>
          <p:cNvGraphicFramePr>
            <a:graphicFrameLocks noChangeAspect="1"/>
          </p:cNvGraphicFramePr>
          <p:nvPr>
            <p:extLst>
              <p:ext uri="{D42A27DB-BD31-4B8C-83A1-F6EECF244321}">
                <p14:modId xmlns:p14="http://schemas.microsoft.com/office/powerpoint/2010/main" val="1941981913"/>
              </p:ext>
            </p:extLst>
          </p:nvPr>
        </p:nvGraphicFramePr>
        <p:xfrm>
          <a:off x="533399" y="3733800"/>
          <a:ext cx="5677477" cy="2667000"/>
        </p:xfrm>
        <a:graphic>
          <a:graphicData uri="http://schemas.openxmlformats.org/presentationml/2006/ole">
            <mc:AlternateContent xmlns:mc="http://schemas.openxmlformats.org/markup-compatibility/2006">
              <mc:Choice xmlns:v="urn:schemas-microsoft-com:vml" Requires="v">
                <p:oleObj spid="_x0000_s311334" name="Equation" r:id="rId4" imgW="3568680" imgH="1676160" progId="Equation.DSMT4">
                  <p:embed/>
                </p:oleObj>
              </mc:Choice>
              <mc:Fallback>
                <p:oleObj name="Equation" r:id="rId4" imgW="3568680" imgH="1676160" progId="Equation.DSMT4">
                  <p:embed/>
                  <p:pic>
                    <p:nvPicPr>
                      <p:cNvPr id="0" name=""/>
                      <p:cNvPicPr/>
                      <p:nvPr/>
                    </p:nvPicPr>
                    <p:blipFill>
                      <a:blip r:embed="rId5"/>
                      <a:stretch>
                        <a:fillRect/>
                      </a:stretch>
                    </p:blipFill>
                    <p:spPr>
                      <a:xfrm>
                        <a:off x="533399" y="3733800"/>
                        <a:ext cx="5677477" cy="2667000"/>
                      </a:xfrm>
                      <a:prstGeom prst="rect">
                        <a:avLst/>
                      </a:prstGeom>
                    </p:spPr>
                  </p:pic>
                </p:oleObj>
              </mc:Fallback>
            </mc:AlternateContent>
          </a:graphicData>
        </a:graphic>
      </p:graphicFrame>
      <p:sp>
        <p:nvSpPr>
          <p:cNvPr id="6" name="Slide Number Placeholder 1"/>
          <p:cNvSpPr txBox="1">
            <a:spLocks/>
          </p:cNvSpPr>
          <p:nvPr/>
        </p:nvSpPr>
        <p:spPr>
          <a:xfrm>
            <a:off x="70866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pPr algn="r">
                <a:defRPr/>
              </a:pPr>
              <a:t>8</a:t>
            </a:fld>
            <a:endParaRPr lang="en-US" sz="2000" dirty="0"/>
          </a:p>
        </p:txBody>
      </p:sp>
    </p:spTree>
    <p:extLst>
      <p:ext uri="{BB962C8B-B14F-4D97-AF65-F5344CB8AC3E}">
        <p14:creationId xmlns:p14="http://schemas.microsoft.com/office/powerpoint/2010/main" val="2116117069"/>
      </p:ext>
    </p:extLst>
  </p:cSld>
  <p:clrMapOvr>
    <a:masterClrMapping/>
  </p:clrMapOvr>
</p:sld>
</file>

<file path=ppt/theme/theme1.xml><?xml version="1.0" encoding="utf-8"?>
<a:theme xmlns:a="http://schemas.openxmlformats.org/drawingml/2006/main" name="Capsules">
  <a:themeElements>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apsules">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D:\Program Files\Microsoft Office\Templates\Presentation Designs\Capsules.pot</Template>
  <TotalTime>6121</TotalTime>
  <Words>1059</Words>
  <Application>Microsoft Office PowerPoint</Application>
  <PresentationFormat>On-screen Show (4:3)</PresentationFormat>
  <Paragraphs>140</Paragraphs>
  <Slides>28</Slides>
  <Notes>24</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28</vt:i4>
      </vt:variant>
    </vt:vector>
  </HeadingPairs>
  <TitlesOfParts>
    <vt:vector size="38" baseType="lpstr">
      <vt:lpstr>Arial</vt:lpstr>
      <vt:lpstr>Calibri</vt:lpstr>
      <vt:lpstr>Helvetica</vt:lpstr>
      <vt:lpstr>Symbol</vt:lpstr>
      <vt:lpstr>Times</vt:lpstr>
      <vt:lpstr>Times New Roman</vt:lpstr>
      <vt:lpstr>Wingdings</vt:lpstr>
      <vt:lpstr>Capsules</vt:lpstr>
      <vt:lpstr>Equation</vt:lpstr>
      <vt:lpstr>Unknown</vt:lpstr>
      <vt:lpstr>ECE 476  Power System Analysis</vt:lpstr>
      <vt:lpstr>Announcements</vt:lpstr>
      <vt:lpstr>In the News: Saving Clinton Nuclear Power Plant</vt:lpstr>
      <vt:lpstr>Transient Stability Example</vt:lpstr>
      <vt:lpstr>Transient Stability Example, cont'd</vt:lpstr>
      <vt:lpstr>Transient Stability Example, cont'd</vt:lpstr>
      <vt:lpstr>Transient Stability Example, cont'd</vt:lpstr>
      <vt:lpstr>Transient Stability Example, cont'd</vt:lpstr>
      <vt:lpstr>Example 11.4: Equal Area</vt:lpstr>
      <vt:lpstr>Example 11.4: Undamped</vt:lpstr>
      <vt:lpstr>Equal Area Criteria</vt:lpstr>
      <vt:lpstr>Example 11.5: Critical Clearing Time</vt:lpstr>
      <vt:lpstr>Two-Axis Synchronous Machine Model</vt:lpstr>
      <vt:lpstr>D-q Reference Frame </vt:lpstr>
      <vt:lpstr>Two-Axis Model Equations</vt:lpstr>
      <vt:lpstr>Generator Torque and Initial Conditions</vt:lpstr>
      <vt:lpstr>Example 11.10</vt:lpstr>
      <vt:lpstr>Example 11.10, cont.  </vt:lpstr>
      <vt:lpstr>Example 11.10, cont.</vt:lpstr>
      <vt:lpstr>PowerWorld Solution of 11.10</vt:lpstr>
      <vt:lpstr>Generator Exciters and Governors</vt:lpstr>
      <vt:lpstr>Generator Exciters</vt:lpstr>
      <vt:lpstr>Exciter Block Diagrams</vt:lpstr>
      <vt:lpstr>Exciter Block Diagram Example</vt:lpstr>
      <vt:lpstr>PowerWorld Example 12.1 Solution</vt:lpstr>
      <vt:lpstr>2007 CWLP Dallman Accident</vt:lpstr>
      <vt:lpstr>Dallman After the Accident</vt:lpstr>
      <vt:lpstr>Outside of Dallman</vt:lpstr>
    </vt:vector>
  </TitlesOfParts>
  <Company>ECE - UIUC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 310</dc:title>
  <dc:creator>ECE Publications</dc:creator>
  <cp:lastModifiedBy>Idehen, Ikponmwosa</cp:lastModifiedBy>
  <cp:revision>406</cp:revision>
  <cp:lastPrinted>2016-10-19T17:03:33Z</cp:lastPrinted>
  <dcterms:created xsi:type="dcterms:W3CDTF">2000-05-11T14:27:08Z</dcterms:created>
  <dcterms:modified xsi:type="dcterms:W3CDTF">2016-12-01T22:21:52Z</dcterms:modified>
</cp:coreProperties>
</file>